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2" r:id="rId5"/>
    <p:sldMasterId id="2147483754" r:id="rId6"/>
    <p:sldMasterId id="2147483731" r:id="rId7"/>
    <p:sldMasterId id="2147483693" r:id="rId8"/>
  </p:sldMasterIdLst>
  <p:notesMasterIdLst>
    <p:notesMasterId r:id="rId67"/>
  </p:notesMasterIdLst>
  <p:handoutMasterIdLst>
    <p:handoutMasterId r:id="rId68"/>
  </p:handoutMasterIdLst>
  <p:sldIdLst>
    <p:sldId id="281" r:id="rId9"/>
    <p:sldId id="258" r:id="rId10"/>
    <p:sldId id="271" r:id="rId11"/>
    <p:sldId id="1293234424" r:id="rId12"/>
    <p:sldId id="275" r:id="rId13"/>
    <p:sldId id="268" r:id="rId14"/>
    <p:sldId id="279" r:id="rId15"/>
    <p:sldId id="289" r:id="rId16"/>
    <p:sldId id="269" r:id="rId17"/>
    <p:sldId id="273" r:id="rId18"/>
    <p:sldId id="290" r:id="rId19"/>
    <p:sldId id="291" r:id="rId20"/>
    <p:sldId id="1293234447" r:id="rId21"/>
    <p:sldId id="270" r:id="rId22"/>
    <p:sldId id="1293234443" r:id="rId23"/>
    <p:sldId id="1293234445" r:id="rId24"/>
    <p:sldId id="261" r:id="rId25"/>
    <p:sldId id="1293234467" r:id="rId26"/>
    <p:sldId id="1293234425" r:id="rId27"/>
    <p:sldId id="282" r:id="rId28"/>
    <p:sldId id="293" r:id="rId29"/>
    <p:sldId id="287" r:id="rId30"/>
    <p:sldId id="286" r:id="rId31"/>
    <p:sldId id="294" r:id="rId32"/>
    <p:sldId id="1293234433" r:id="rId33"/>
    <p:sldId id="1293234434" r:id="rId34"/>
    <p:sldId id="1293234435" r:id="rId35"/>
    <p:sldId id="284" r:id="rId36"/>
    <p:sldId id="1293234458" r:id="rId37"/>
    <p:sldId id="1293234448" r:id="rId38"/>
    <p:sldId id="1293234428" r:id="rId39"/>
    <p:sldId id="1293234459" r:id="rId40"/>
    <p:sldId id="1293234460" r:id="rId41"/>
    <p:sldId id="1293234461" r:id="rId42"/>
    <p:sldId id="1293234462" r:id="rId43"/>
    <p:sldId id="1293234463" r:id="rId44"/>
    <p:sldId id="1293234464" r:id="rId45"/>
    <p:sldId id="1293234465" r:id="rId46"/>
    <p:sldId id="1293234466" r:id="rId47"/>
    <p:sldId id="1293234436" r:id="rId48"/>
    <p:sldId id="1293234437" r:id="rId49"/>
    <p:sldId id="1293234451" r:id="rId50"/>
    <p:sldId id="1293234452" r:id="rId51"/>
    <p:sldId id="1293234453" r:id="rId52"/>
    <p:sldId id="1293234456" r:id="rId53"/>
    <p:sldId id="1293234457" r:id="rId54"/>
    <p:sldId id="1293234454" r:id="rId55"/>
    <p:sldId id="1293234468" r:id="rId56"/>
    <p:sldId id="296" r:id="rId57"/>
    <p:sldId id="295" r:id="rId58"/>
    <p:sldId id="297" r:id="rId59"/>
    <p:sldId id="298" r:id="rId60"/>
    <p:sldId id="300" r:id="rId61"/>
    <p:sldId id="299" r:id="rId62"/>
    <p:sldId id="301" r:id="rId63"/>
    <p:sldId id="1293234422" r:id="rId64"/>
    <p:sldId id="1293234421" r:id="rId65"/>
    <p:sldId id="1293234423"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acilitator Prep" id="{38A5BF3A-EA66-4CC2-B8CE-FEA4D26F4C00}">
          <p14:sldIdLst>
            <p14:sldId id="281"/>
          </p14:sldIdLst>
        </p14:section>
        <p14:section name="Pre-Session" id="{5BF3ED84-4C3E-4210-8561-93FD0599E35D}">
          <p14:sldIdLst>
            <p14:sldId id="258"/>
          </p14:sldIdLst>
        </p14:section>
        <p14:section name="Welcome and introductions" id="{10B44225-3281-4B40-B605-B00929336532}">
          <p14:sldIdLst>
            <p14:sldId id="271"/>
            <p14:sldId id="1293234424"/>
            <p14:sldId id="275"/>
            <p14:sldId id="268"/>
            <p14:sldId id="279"/>
            <p14:sldId id="289"/>
            <p14:sldId id="269"/>
            <p14:sldId id="273"/>
            <p14:sldId id="290"/>
          </p14:sldIdLst>
        </p14:section>
        <p14:section name="About Collaboration" id="{B2F40D4F-90BC-4EC1-815B-D955DD2B874E}">
          <p14:sldIdLst>
            <p14:sldId id="291"/>
            <p14:sldId id="1293234447"/>
            <p14:sldId id="270"/>
            <p14:sldId id="1293234443"/>
            <p14:sldId id="1293234445"/>
            <p14:sldId id="261"/>
            <p14:sldId id="1293234467"/>
            <p14:sldId id="1293234425"/>
          </p14:sldIdLst>
        </p14:section>
        <p14:section name="Benefits of Collaboration" id="{AF1AAF76-3468-4CB7-A3C3-6FB827A62F59}">
          <p14:sldIdLst>
            <p14:sldId id="282"/>
          </p14:sldIdLst>
        </p14:section>
        <p14:section name="Supporting Collaboration" id="{F7A7AAD9-6B37-4E1F-859F-424285FADFCA}">
          <p14:sldIdLst>
            <p14:sldId id="293"/>
            <p14:sldId id="287"/>
            <p14:sldId id="286"/>
            <p14:sldId id="294"/>
            <p14:sldId id="1293234433"/>
            <p14:sldId id="1293234434"/>
            <p14:sldId id="1293234435"/>
          </p14:sldIdLst>
        </p14:section>
        <p14:section name="Break" id="{A9971ED6-4221-419A-8EE1-95FA07074B2D}">
          <p14:sldIdLst>
            <p14:sldId id="284"/>
          </p14:sldIdLst>
        </p14:section>
        <p14:section name="Developing Collaboration" id="{4F5375E9-8D7A-495C-972F-A16F49739A65}">
          <p14:sldIdLst>
            <p14:sldId id="1293234458"/>
            <p14:sldId id="1293234448"/>
            <p14:sldId id="1293234428"/>
            <p14:sldId id="1293234459"/>
            <p14:sldId id="1293234460"/>
            <p14:sldId id="1293234461"/>
            <p14:sldId id="1293234462"/>
            <p14:sldId id="1293234463"/>
            <p14:sldId id="1293234464"/>
            <p14:sldId id="1293234465"/>
            <p14:sldId id="1293234466"/>
          </p14:sldIdLst>
        </p14:section>
        <p14:section name="Resources" id="{15D4A3B3-CEC7-4824-9F32-78C100A1523C}">
          <p14:sldIdLst>
            <p14:sldId id="1293234436"/>
            <p14:sldId id="1293234437"/>
            <p14:sldId id="1293234451"/>
            <p14:sldId id="1293234452"/>
            <p14:sldId id="1293234453"/>
            <p14:sldId id="1293234456"/>
            <p14:sldId id="1293234457"/>
            <p14:sldId id="1293234454"/>
            <p14:sldId id="1293234468"/>
          </p14:sldIdLst>
        </p14:section>
        <p14:section name="Badges" id="{764FB30A-DB34-413D-A937-BEA23CBBDA83}">
          <p14:sldIdLst>
            <p14:sldId id="296"/>
            <p14:sldId id="295"/>
            <p14:sldId id="297"/>
            <p14:sldId id="298"/>
            <p14:sldId id="300"/>
            <p14:sldId id="299"/>
            <p14:sldId id="301"/>
          </p14:sldIdLst>
        </p14:section>
        <p14:section name="Closing" id="{3D761E43-B5A3-49E5-BAA3-0090A8BFC354}">
          <p14:sldIdLst>
            <p14:sldId id="1293234422"/>
            <p14:sldId id="1293234421"/>
            <p14:sldId id="12932344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8D4"/>
    <a:srgbClr val="00C4DA"/>
    <a:srgbClr val="138B41"/>
    <a:srgbClr val="89254F"/>
    <a:srgbClr val="8B254F"/>
    <a:srgbClr val="EB8B2D"/>
    <a:srgbClr val="AB202C"/>
    <a:srgbClr val="AC242F"/>
    <a:srgbClr val="802B7C"/>
    <a:srgbClr val="00BC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139CBE-52F1-43F4-BCDA-9CA943F86CCF}" v="164" dt="2025-02-19T15:23:57.8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38378" autoAdjust="0"/>
  </p:normalViewPr>
  <p:slideViewPr>
    <p:cSldViewPr snapToGrid="0">
      <p:cViewPr varScale="1">
        <p:scale>
          <a:sx n="20" d="100"/>
          <a:sy n="20" d="100"/>
        </p:scale>
        <p:origin x="2083" y="29"/>
      </p:cViewPr>
      <p:guideLst/>
    </p:cSldViewPr>
  </p:slideViewPr>
  <p:outlineViewPr>
    <p:cViewPr>
      <p:scale>
        <a:sx n="33" d="100"/>
        <a:sy n="33" d="100"/>
      </p:scale>
      <p:origin x="0" y="-7002"/>
    </p:cViewPr>
  </p:outlineViewPr>
  <p:notesTextViewPr>
    <p:cViewPr>
      <p:scale>
        <a:sx n="3" d="2"/>
        <a:sy n="3" d="2"/>
      </p:scale>
      <p:origin x="0" y="0"/>
    </p:cViewPr>
  </p:notesTextViewPr>
  <p:sorterViewPr>
    <p:cViewPr>
      <p:scale>
        <a:sx n="100" d="100"/>
        <a:sy n="100" d="100"/>
      </p:scale>
      <p:origin x="0" y="-9078"/>
    </p:cViewPr>
  </p:sorterViewPr>
  <p:notesViewPr>
    <p:cSldViewPr snapToGrid="0">
      <p:cViewPr>
        <p:scale>
          <a:sx n="110" d="100"/>
          <a:sy n="110" d="100"/>
        </p:scale>
        <p:origin x="3264" y="-78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4.xml"/><Relationship Id="rId7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01946E-E83E-48B6-ACD2-E0890DCE4039}" type="doc">
      <dgm:prSet loTypeId="urn:microsoft.com/office/officeart/2005/8/layout/cycle4" loCatId="cycle" qsTypeId="urn:microsoft.com/office/officeart/2005/8/quickstyle/3d1" qsCatId="3D" csTypeId="urn:microsoft.com/office/officeart/2005/8/colors/colorful2" csCatId="colorful" phldr="1"/>
      <dgm:spPr/>
      <dgm:t>
        <a:bodyPr/>
        <a:lstStyle/>
        <a:p>
          <a:endParaRPr lang="en-GB"/>
        </a:p>
      </dgm:t>
    </dgm:pt>
    <dgm:pt modelId="{0AC8EC17-89AE-4AA0-8243-4BDFFA7CAB37}">
      <dgm:prSet phldrT="[Text]" custT="1"/>
      <dgm:spPr/>
      <dgm:t>
        <a:bodyPr/>
        <a:lstStyle/>
        <a:p>
          <a:r>
            <a:rPr lang="en-GB" sz="1800" dirty="0"/>
            <a:t>Individuals</a:t>
          </a:r>
        </a:p>
      </dgm:t>
    </dgm:pt>
    <dgm:pt modelId="{1051E047-5548-49AD-972B-4B44BB8CE2A7}" type="parTrans" cxnId="{F4713227-95BE-4653-95ED-1934B4C8098A}">
      <dgm:prSet/>
      <dgm:spPr/>
      <dgm:t>
        <a:bodyPr/>
        <a:lstStyle/>
        <a:p>
          <a:endParaRPr lang="en-GB" sz="2000"/>
        </a:p>
      </dgm:t>
    </dgm:pt>
    <dgm:pt modelId="{6C5CF80F-4A60-413C-8E3E-B7FFB9FCAF52}" type="sibTrans" cxnId="{F4713227-95BE-4653-95ED-1934B4C8098A}">
      <dgm:prSet/>
      <dgm:spPr/>
      <dgm:t>
        <a:bodyPr/>
        <a:lstStyle/>
        <a:p>
          <a:endParaRPr lang="en-GB" sz="2000"/>
        </a:p>
      </dgm:t>
    </dgm:pt>
    <dgm:pt modelId="{88F993B1-DFD3-4047-9166-5D90221C915A}">
      <dgm:prSet phldrT="[Text]" custT="1"/>
      <dgm:spPr/>
      <dgm:t>
        <a:bodyPr tIns="216000" bIns="0" anchor="ctr" anchorCtr="0"/>
        <a:lstStyle/>
        <a:p>
          <a:r>
            <a:rPr lang="en-GB" sz="1400" dirty="0"/>
            <a:t>Skill development</a:t>
          </a:r>
        </a:p>
      </dgm:t>
    </dgm:pt>
    <dgm:pt modelId="{478AE9BE-558C-44C5-A3D6-A994AEDAD9B4}" type="parTrans" cxnId="{837F8F34-1E62-4C5C-AC1A-310699CA6228}">
      <dgm:prSet/>
      <dgm:spPr/>
      <dgm:t>
        <a:bodyPr/>
        <a:lstStyle/>
        <a:p>
          <a:endParaRPr lang="en-GB" sz="2000"/>
        </a:p>
      </dgm:t>
    </dgm:pt>
    <dgm:pt modelId="{B138738B-F522-4B7C-A027-F5756C282E50}" type="sibTrans" cxnId="{837F8F34-1E62-4C5C-AC1A-310699CA6228}">
      <dgm:prSet/>
      <dgm:spPr/>
      <dgm:t>
        <a:bodyPr/>
        <a:lstStyle/>
        <a:p>
          <a:endParaRPr lang="en-GB" sz="2000"/>
        </a:p>
      </dgm:t>
    </dgm:pt>
    <dgm:pt modelId="{B29A198E-2915-4590-A6F7-67DBF6635D56}">
      <dgm:prSet phldrT="[Text]" custT="1"/>
      <dgm:spPr>
        <a:solidFill>
          <a:schemeClr val="accent1"/>
        </a:solidFill>
      </dgm:spPr>
      <dgm:t>
        <a:bodyPr/>
        <a:lstStyle/>
        <a:p>
          <a:r>
            <a:rPr lang="en-GB" sz="1800" dirty="0"/>
            <a:t>Teams</a:t>
          </a:r>
        </a:p>
      </dgm:t>
    </dgm:pt>
    <dgm:pt modelId="{FF62E107-539D-49E1-BED1-89C268E10337}" type="parTrans" cxnId="{2BA51334-469D-41AC-BFA9-D7B223B64907}">
      <dgm:prSet/>
      <dgm:spPr/>
      <dgm:t>
        <a:bodyPr/>
        <a:lstStyle/>
        <a:p>
          <a:endParaRPr lang="en-GB" sz="2000"/>
        </a:p>
      </dgm:t>
    </dgm:pt>
    <dgm:pt modelId="{D0B94EF4-39A4-4826-B868-45B2B5FD855C}" type="sibTrans" cxnId="{2BA51334-469D-41AC-BFA9-D7B223B64907}">
      <dgm:prSet/>
      <dgm:spPr/>
      <dgm:t>
        <a:bodyPr/>
        <a:lstStyle/>
        <a:p>
          <a:endParaRPr lang="en-GB" sz="2000"/>
        </a:p>
      </dgm:t>
    </dgm:pt>
    <dgm:pt modelId="{CF4E1090-7885-44B7-87E6-6CEFC78EA35F}">
      <dgm:prSet phldrT="[Text]" custT="1"/>
      <dgm:spPr>
        <a:solidFill>
          <a:schemeClr val="accent4"/>
        </a:solidFill>
      </dgm:spPr>
      <dgm:t>
        <a:bodyPr/>
        <a:lstStyle/>
        <a:p>
          <a:r>
            <a:rPr lang="en-GB" sz="1800" dirty="0"/>
            <a:t>Managers and leaders</a:t>
          </a:r>
        </a:p>
      </dgm:t>
    </dgm:pt>
    <dgm:pt modelId="{C9CB9FCD-187D-490A-8DEA-9B18D8D1D3DC}" type="parTrans" cxnId="{CFFA0BEF-AE10-448F-8FD3-7BC425FB1FFA}">
      <dgm:prSet/>
      <dgm:spPr/>
      <dgm:t>
        <a:bodyPr/>
        <a:lstStyle/>
        <a:p>
          <a:endParaRPr lang="en-GB" sz="2000"/>
        </a:p>
      </dgm:t>
    </dgm:pt>
    <dgm:pt modelId="{AE86BE35-1614-47AA-89AD-6329DB9FE30B}" type="sibTrans" cxnId="{CFFA0BEF-AE10-448F-8FD3-7BC425FB1FFA}">
      <dgm:prSet/>
      <dgm:spPr/>
      <dgm:t>
        <a:bodyPr/>
        <a:lstStyle/>
        <a:p>
          <a:endParaRPr lang="en-GB" sz="2000"/>
        </a:p>
      </dgm:t>
    </dgm:pt>
    <dgm:pt modelId="{2203B9B7-D3A2-47F7-8824-0228FAEEDCF6}">
      <dgm:prSet phldrT="[Text]" custT="1"/>
      <dgm:spPr>
        <a:ln>
          <a:solidFill>
            <a:schemeClr val="accent4"/>
          </a:solidFill>
        </a:ln>
      </dgm:spPr>
      <dgm:t>
        <a:bodyPr lIns="432000" tIns="0" anchor="b" anchorCtr="1"/>
        <a:lstStyle/>
        <a:p>
          <a:r>
            <a:rPr lang="en-GB" sz="1400" dirty="0"/>
            <a:t>Better decision-making</a:t>
          </a:r>
        </a:p>
      </dgm:t>
    </dgm:pt>
    <dgm:pt modelId="{AB285F64-A224-4357-88D9-AB599DB8C13D}" type="parTrans" cxnId="{5DBECA73-8CC8-42C4-BFF1-0759DE0ED44F}">
      <dgm:prSet/>
      <dgm:spPr/>
      <dgm:t>
        <a:bodyPr/>
        <a:lstStyle/>
        <a:p>
          <a:endParaRPr lang="en-GB" sz="2000"/>
        </a:p>
      </dgm:t>
    </dgm:pt>
    <dgm:pt modelId="{F012AF79-38A8-4DF7-8463-A156DACE8092}" type="sibTrans" cxnId="{5DBECA73-8CC8-42C4-BFF1-0759DE0ED44F}">
      <dgm:prSet/>
      <dgm:spPr/>
      <dgm:t>
        <a:bodyPr/>
        <a:lstStyle/>
        <a:p>
          <a:endParaRPr lang="en-GB" sz="2000"/>
        </a:p>
      </dgm:t>
    </dgm:pt>
    <dgm:pt modelId="{74EE0238-61DD-45EB-8F08-39F823FB6734}">
      <dgm:prSet phldrT="[Text]" custT="1"/>
      <dgm:spPr/>
      <dgm:t>
        <a:bodyPr lIns="72000"/>
        <a:lstStyle/>
        <a:p>
          <a:pPr marL="0" indent="0"/>
          <a:r>
            <a:rPr lang="en-GB" sz="1800" dirty="0"/>
            <a:t>Organization</a:t>
          </a:r>
        </a:p>
      </dgm:t>
    </dgm:pt>
    <dgm:pt modelId="{3E6F07A3-7F24-4F8A-911A-566811F3AAD9}" type="parTrans" cxnId="{5088DD21-F158-4DAE-A244-215A99FA4BDC}">
      <dgm:prSet/>
      <dgm:spPr/>
      <dgm:t>
        <a:bodyPr/>
        <a:lstStyle/>
        <a:p>
          <a:endParaRPr lang="en-GB" sz="2000"/>
        </a:p>
      </dgm:t>
    </dgm:pt>
    <dgm:pt modelId="{930CCCC8-018F-464B-93C5-37236196149C}" type="sibTrans" cxnId="{5088DD21-F158-4DAE-A244-215A99FA4BDC}">
      <dgm:prSet/>
      <dgm:spPr/>
      <dgm:t>
        <a:bodyPr/>
        <a:lstStyle/>
        <a:p>
          <a:endParaRPr lang="en-GB" sz="2000"/>
        </a:p>
      </dgm:t>
    </dgm:pt>
    <dgm:pt modelId="{7D11707A-065B-46FC-8A5C-8E99C14F3FB0}">
      <dgm:prSet phldrT="[Text]" custT="1"/>
      <dgm:spPr/>
      <dgm:t>
        <a:bodyPr bIns="0" anchor="b" anchorCtr="0"/>
        <a:lstStyle/>
        <a:p>
          <a:r>
            <a:rPr lang="en-GB" sz="1400" dirty="0"/>
            <a:t>Increased creativity &amp; innovation</a:t>
          </a:r>
        </a:p>
      </dgm:t>
    </dgm:pt>
    <dgm:pt modelId="{6CB6A3D7-8D33-4C24-8F40-5784A36CB34D}" type="parTrans" cxnId="{3F24FB8D-E703-47F4-9551-B61F1AFCAEAC}">
      <dgm:prSet/>
      <dgm:spPr/>
      <dgm:t>
        <a:bodyPr/>
        <a:lstStyle/>
        <a:p>
          <a:endParaRPr lang="en-GB" sz="2000"/>
        </a:p>
      </dgm:t>
    </dgm:pt>
    <dgm:pt modelId="{2C3320E1-6636-4D4F-8154-9439118C5D02}" type="sibTrans" cxnId="{3F24FB8D-E703-47F4-9551-B61F1AFCAEAC}">
      <dgm:prSet/>
      <dgm:spPr/>
      <dgm:t>
        <a:bodyPr/>
        <a:lstStyle/>
        <a:p>
          <a:endParaRPr lang="en-GB" sz="2000"/>
        </a:p>
      </dgm:t>
    </dgm:pt>
    <dgm:pt modelId="{473876D6-7098-4C77-AA7A-1DAF4E070B67}">
      <dgm:prSet phldrT="[Text]" custT="1"/>
      <dgm:spPr>
        <a:ln>
          <a:solidFill>
            <a:schemeClr val="accent1"/>
          </a:solidFill>
        </a:ln>
      </dgm:spPr>
      <dgm:t>
        <a:bodyPr lIns="432000" tIns="180000" bIns="0" anchor="ctr" anchorCtr="0"/>
        <a:lstStyle/>
        <a:p>
          <a:r>
            <a:rPr lang="en-GB" sz="1400" dirty="0"/>
            <a:t>Stronger relationships</a:t>
          </a:r>
        </a:p>
      </dgm:t>
    </dgm:pt>
    <dgm:pt modelId="{1997C285-C228-45FB-88A4-22F5CD3A60BE}" type="parTrans" cxnId="{33FDD303-97A6-46AF-BA1C-60DD25CC4C63}">
      <dgm:prSet/>
      <dgm:spPr/>
      <dgm:t>
        <a:bodyPr/>
        <a:lstStyle/>
        <a:p>
          <a:endParaRPr lang="en-GB" sz="2000"/>
        </a:p>
      </dgm:t>
    </dgm:pt>
    <dgm:pt modelId="{0BAB5117-72B8-4B6E-93B5-4FD400AAA423}" type="sibTrans" cxnId="{33FDD303-97A6-46AF-BA1C-60DD25CC4C63}">
      <dgm:prSet/>
      <dgm:spPr/>
      <dgm:t>
        <a:bodyPr/>
        <a:lstStyle/>
        <a:p>
          <a:endParaRPr lang="en-GB" sz="2000"/>
        </a:p>
      </dgm:t>
    </dgm:pt>
    <dgm:pt modelId="{CC0A8FB6-4259-4C3D-8F2F-C2FBD880E523}">
      <dgm:prSet phldrT="[Text]" custT="1"/>
      <dgm:spPr>
        <a:ln>
          <a:solidFill>
            <a:schemeClr val="accent1"/>
          </a:solidFill>
        </a:ln>
      </dgm:spPr>
      <dgm:t>
        <a:bodyPr lIns="432000" tIns="180000" bIns="0" anchor="ctr" anchorCtr="0"/>
        <a:lstStyle/>
        <a:p>
          <a:r>
            <a:rPr lang="en-GB" sz="1400" dirty="0"/>
            <a:t>Greater creativity &amp; innovation</a:t>
          </a:r>
        </a:p>
      </dgm:t>
    </dgm:pt>
    <dgm:pt modelId="{C14A5BDB-6BDD-45CE-B31F-395F33B4351B}" type="parTrans" cxnId="{A0EE4F55-0271-4C23-AFAB-A53D76FC2CBA}">
      <dgm:prSet/>
      <dgm:spPr/>
      <dgm:t>
        <a:bodyPr/>
        <a:lstStyle/>
        <a:p>
          <a:endParaRPr lang="en-GB" sz="2000"/>
        </a:p>
      </dgm:t>
    </dgm:pt>
    <dgm:pt modelId="{C662E8D3-6301-4396-8383-3B447F917F7F}" type="sibTrans" cxnId="{A0EE4F55-0271-4C23-AFAB-A53D76FC2CBA}">
      <dgm:prSet/>
      <dgm:spPr/>
      <dgm:t>
        <a:bodyPr/>
        <a:lstStyle/>
        <a:p>
          <a:endParaRPr lang="en-GB" sz="2000"/>
        </a:p>
      </dgm:t>
    </dgm:pt>
    <dgm:pt modelId="{7C0899C9-ABAB-4E41-8A2B-7B77E385B28F}">
      <dgm:prSet phldrT="[Text]" custT="1"/>
      <dgm:spPr>
        <a:ln>
          <a:solidFill>
            <a:schemeClr val="accent1"/>
          </a:solidFill>
        </a:ln>
      </dgm:spPr>
      <dgm:t>
        <a:bodyPr lIns="432000" tIns="180000" bIns="0" anchor="ctr" anchorCtr="0"/>
        <a:lstStyle/>
        <a:p>
          <a:r>
            <a:rPr lang="en-GB" sz="1400" dirty="0"/>
            <a:t>Improved communication</a:t>
          </a:r>
        </a:p>
      </dgm:t>
    </dgm:pt>
    <dgm:pt modelId="{B0BA64C4-2982-4045-8F95-4C431EF0CA77}" type="parTrans" cxnId="{12299DEC-9F70-4086-B921-3414708ADD59}">
      <dgm:prSet/>
      <dgm:spPr/>
      <dgm:t>
        <a:bodyPr/>
        <a:lstStyle/>
        <a:p>
          <a:endParaRPr lang="en-GB" sz="2000"/>
        </a:p>
      </dgm:t>
    </dgm:pt>
    <dgm:pt modelId="{6151E64A-B3CA-4767-8A58-361EE3E6BF71}" type="sibTrans" cxnId="{12299DEC-9F70-4086-B921-3414708ADD59}">
      <dgm:prSet/>
      <dgm:spPr/>
      <dgm:t>
        <a:bodyPr/>
        <a:lstStyle/>
        <a:p>
          <a:endParaRPr lang="en-GB" sz="2000"/>
        </a:p>
      </dgm:t>
    </dgm:pt>
    <dgm:pt modelId="{67061DFE-5AE2-4719-98AA-EC5E8DB620AF}">
      <dgm:prSet phldrT="[Text]" custT="1"/>
      <dgm:spPr>
        <a:ln>
          <a:solidFill>
            <a:schemeClr val="accent4"/>
          </a:solidFill>
        </a:ln>
      </dgm:spPr>
      <dgm:t>
        <a:bodyPr lIns="432000" tIns="0" anchor="b" anchorCtr="1"/>
        <a:lstStyle/>
        <a:p>
          <a:r>
            <a:rPr lang="en-GB" sz="1400" dirty="0"/>
            <a:t>Better team performance</a:t>
          </a:r>
        </a:p>
      </dgm:t>
    </dgm:pt>
    <dgm:pt modelId="{9C242DE9-91C9-4A07-B0FE-495F2D2C8A61}" type="parTrans" cxnId="{FAC11152-FABB-4A6B-B167-85D5BB831F38}">
      <dgm:prSet/>
      <dgm:spPr/>
      <dgm:t>
        <a:bodyPr/>
        <a:lstStyle/>
        <a:p>
          <a:endParaRPr lang="en-GB" sz="2000"/>
        </a:p>
      </dgm:t>
    </dgm:pt>
    <dgm:pt modelId="{C80BE90C-44DF-407B-957B-09949EC6B341}" type="sibTrans" cxnId="{FAC11152-FABB-4A6B-B167-85D5BB831F38}">
      <dgm:prSet/>
      <dgm:spPr/>
      <dgm:t>
        <a:bodyPr/>
        <a:lstStyle/>
        <a:p>
          <a:endParaRPr lang="en-GB" sz="2000"/>
        </a:p>
      </dgm:t>
    </dgm:pt>
    <dgm:pt modelId="{CF52D840-5DE0-4EA0-A94C-5BC05ED8D18C}">
      <dgm:prSet phldrT="[Text]" custT="1"/>
      <dgm:spPr>
        <a:ln>
          <a:solidFill>
            <a:schemeClr val="accent4"/>
          </a:solidFill>
        </a:ln>
      </dgm:spPr>
      <dgm:t>
        <a:bodyPr lIns="432000" tIns="0" anchor="b" anchorCtr="1"/>
        <a:lstStyle/>
        <a:p>
          <a:r>
            <a:rPr lang="en-GB" sz="1400" dirty="0"/>
            <a:t>Opportunity to be coach and leader</a:t>
          </a:r>
        </a:p>
      </dgm:t>
    </dgm:pt>
    <dgm:pt modelId="{3AAD03FD-E87A-45FA-B4D4-291159B0E3A5}" type="parTrans" cxnId="{2D783DC5-EF98-4E09-9D96-CEF6CBDC96F4}">
      <dgm:prSet/>
      <dgm:spPr/>
      <dgm:t>
        <a:bodyPr/>
        <a:lstStyle/>
        <a:p>
          <a:endParaRPr lang="en-GB"/>
        </a:p>
      </dgm:t>
    </dgm:pt>
    <dgm:pt modelId="{3AD0702C-19DF-4581-9504-3C9BCBC8C54D}" type="sibTrans" cxnId="{2D783DC5-EF98-4E09-9D96-CEF6CBDC96F4}">
      <dgm:prSet/>
      <dgm:spPr/>
      <dgm:t>
        <a:bodyPr/>
        <a:lstStyle/>
        <a:p>
          <a:endParaRPr lang="en-GB"/>
        </a:p>
      </dgm:t>
    </dgm:pt>
    <dgm:pt modelId="{7F04AE14-F126-41CE-9CF1-F5A275A6FE89}">
      <dgm:prSet phldrT="[Text]" custT="1"/>
      <dgm:spPr>
        <a:ln>
          <a:solidFill>
            <a:schemeClr val="accent4"/>
          </a:solidFill>
        </a:ln>
      </dgm:spPr>
      <dgm:t>
        <a:bodyPr lIns="432000" tIns="0" anchor="b" anchorCtr="1"/>
        <a:lstStyle/>
        <a:p>
          <a:r>
            <a:rPr lang="en-GB" sz="1400" dirty="0"/>
            <a:t>Greater delegation &amp;trust</a:t>
          </a:r>
        </a:p>
      </dgm:t>
    </dgm:pt>
    <dgm:pt modelId="{7C0780A6-BA02-43A9-B0C5-C39A63F7EBD2}" type="parTrans" cxnId="{9CBC28EA-6DC9-4954-AC68-73DEBB9172BB}">
      <dgm:prSet/>
      <dgm:spPr/>
      <dgm:t>
        <a:bodyPr/>
        <a:lstStyle/>
        <a:p>
          <a:endParaRPr lang="en-GB"/>
        </a:p>
      </dgm:t>
    </dgm:pt>
    <dgm:pt modelId="{163FAF22-949A-4478-9564-1D9394E923E5}" type="sibTrans" cxnId="{9CBC28EA-6DC9-4954-AC68-73DEBB9172BB}">
      <dgm:prSet/>
      <dgm:spPr/>
      <dgm:t>
        <a:bodyPr/>
        <a:lstStyle/>
        <a:p>
          <a:endParaRPr lang="en-GB"/>
        </a:p>
      </dgm:t>
    </dgm:pt>
    <dgm:pt modelId="{67D74C7C-B9F2-4A69-8D9C-FCFDD3BB0283}">
      <dgm:prSet phldrT="[Text]" custT="1"/>
      <dgm:spPr/>
      <dgm:t>
        <a:bodyPr bIns="0" anchor="b" anchorCtr="0"/>
        <a:lstStyle/>
        <a:p>
          <a:r>
            <a:rPr lang="en-GB" sz="1400" dirty="0"/>
            <a:t>Increased productivity &amp; efficiency</a:t>
          </a:r>
        </a:p>
      </dgm:t>
    </dgm:pt>
    <dgm:pt modelId="{0C7D5308-6325-43B7-92C7-79FEAD5D7E3B}" type="parTrans" cxnId="{41BE3F71-E09C-45EA-A7C2-0A6C4280340A}">
      <dgm:prSet/>
      <dgm:spPr/>
      <dgm:t>
        <a:bodyPr/>
        <a:lstStyle/>
        <a:p>
          <a:endParaRPr lang="en-GB"/>
        </a:p>
      </dgm:t>
    </dgm:pt>
    <dgm:pt modelId="{E004E9FE-F978-4945-85B3-BDEA81E3DB40}" type="sibTrans" cxnId="{41BE3F71-E09C-45EA-A7C2-0A6C4280340A}">
      <dgm:prSet/>
      <dgm:spPr/>
      <dgm:t>
        <a:bodyPr/>
        <a:lstStyle/>
        <a:p>
          <a:endParaRPr lang="en-GB"/>
        </a:p>
      </dgm:t>
    </dgm:pt>
    <dgm:pt modelId="{3F43899D-C29B-4DB2-91E9-4133B63049A5}">
      <dgm:prSet phldrT="[Text]" custT="1"/>
      <dgm:spPr/>
      <dgm:t>
        <a:bodyPr bIns="0" anchor="b" anchorCtr="0"/>
        <a:lstStyle/>
        <a:p>
          <a:endParaRPr lang="en-GB" sz="1400" dirty="0"/>
        </a:p>
      </dgm:t>
    </dgm:pt>
    <dgm:pt modelId="{73DF1A5C-1F92-4BB9-8389-A586AC8E8E59}" type="parTrans" cxnId="{4D248E84-F22D-4EDF-AAA8-9B0A84AF4912}">
      <dgm:prSet/>
      <dgm:spPr/>
      <dgm:t>
        <a:bodyPr/>
        <a:lstStyle/>
        <a:p>
          <a:endParaRPr lang="en-GB"/>
        </a:p>
      </dgm:t>
    </dgm:pt>
    <dgm:pt modelId="{8AAF3E6F-1D59-4A11-A2B8-3B0F73373938}" type="sibTrans" cxnId="{4D248E84-F22D-4EDF-AAA8-9B0A84AF4912}">
      <dgm:prSet/>
      <dgm:spPr/>
      <dgm:t>
        <a:bodyPr/>
        <a:lstStyle/>
        <a:p>
          <a:endParaRPr lang="en-GB"/>
        </a:p>
      </dgm:t>
    </dgm:pt>
    <dgm:pt modelId="{18B73EB8-3300-47C1-B31F-2AD5912B50D1}">
      <dgm:prSet phldrT="[Text]" custT="1"/>
      <dgm:spPr/>
      <dgm:t>
        <a:bodyPr bIns="0" anchor="b" anchorCtr="0"/>
        <a:lstStyle/>
        <a:p>
          <a:r>
            <a:rPr lang="en-GB" sz="1400" dirty="0"/>
            <a:t>Reduced costs</a:t>
          </a:r>
        </a:p>
      </dgm:t>
    </dgm:pt>
    <dgm:pt modelId="{BFFE1CFB-7680-42F9-AFFB-4D18BEAF36C8}" type="parTrans" cxnId="{C159980F-14F6-4588-A957-58EC7AB1E222}">
      <dgm:prSet/>
      <dgm:spPr/>
      <dgm:t>
        <a:bodyPr/>
        <a:lstStyle/>
        <a:p>
          <a:endParaRPr lang="en-GB"/>
        </a:p>
      </dgm:t>
    </dgm:pt>
    <dgm:pt modelId="{58BA1A6F-07AE-4E10-852D-C3AAE8EE3DB4}" type="sibTrans" cxnId="{C159980F-14F6-4588-A957-58EC7AB1E222}">
      <dgm:prSet/>
      <dgm:spPr/>
      <dgm:t>
        <a:bodyPr/>
        <a:lstStyle/>
        <a:p>
          <a:endParaRPr lang="en-GB"/>
        </a:p>
      </dgm:t>
    </dgm:pt>
    <dgm:pt modelId="{69330BB0-4BDA-4FE1-A04C-0E16E3F47BBE}">
      <dgm:prSet phldrT="[Text]" custT="1"/>
      <dgm:spPr/>
      <dgm:t>
        <a:bodyPr bIns="0" anchor="b" anchorCtr="0"/>
        <a:lstStyle/>
        <a:p>
          <a:r>
            <a:rPr lang="en-GB" sz="1400" dirty="0"/>
            <a:t>Better public image</a:t>
          </a:r>
        </a:p>
      </dgm:t>
    </dgm:pt>
    <dgm:pt modelId="{16E32A34-B7FF-48B0-B555-3D48DAB5C79B}" type="parTrans" cxnId="{74A26B9C-C3F8-4158-BF64-0DCAAD9BD8DE}">
      <dgm:prSet/>
      <dgm:spPr/>
      <dgm:t>
        <a:bodyPr/>
        <a:lstStyle/>
        <a:p>
          <a:endParaRPr lang="en-GB"/>
        </a:p>
      </dgm:t>
    </dgm:pt>
    <dgm:pt modelId="{706A245E-0A5A-4426-BD06-66F6AA259AB1}" type="sibTrans" cxnId="{74A26B9C-C3F8-4158-BF64-0DCAAD9BD8DE}">
      <dgm:prSet/>
      <dgm:spPr/>
      <dgm:t>
        <a:bodyPr/>
        <a:lstStyle/>
        <a:p>
          <a:endParaRPr lang="en-GB"/>
        </a:p>
      </dgm:t>
    </dgm:pt>
    <dgm:pt modelId="{19CF9653-7B57-4F72-A150-2FCD62197785}">
      <dgm:prSet phldrT="[Text]" custT="1"/>
      <dgm:spPr/>
      <dgm:t>
        <a:bodyPr tIns="216000" bIns="0" anchor="ctr" anchorCtr="0"/>
        <a:lstStyle/>
        <a:p>
          <a:r>
            <a:rPr lang="en-GB" sz="1400" dirty="0"/>
            <a:t>Increased efficiency</a:t>
          </a:r>
        </a:p>
      </dgm:t>
    </dgm:pt>
    <dgm:pt modelId="{0D3D5709-FA8A-4CCC-9477-536284B726F1}" type="parTrans" cxnId="{9E5F1CD0-B4C6-4F68-9350-EBFD9D8C8312}">
      <dgm:prSet/>
      <dgm:spPr/>
    </dgm:pt>
    <dgm:pt modelId="{4827AA02-C84D-4C5F-89C5-81EC8F87ED36}" type="sibTrans" cxnId="{9E5F1CD0-B4C6-4F68-9350-EBFD9D8C8312}">
      <dgm:prSet/>
      <dgm:spPr/>
    </dgm:pt>
    <dgm:pt modelId="{9F1A5CF5-4C6D-49EF-852F-6CC0C0C82FD4}">
      <dgm:prSet phldrT="[Text]" custT="1"/>
      <dgm:spPr/>
      <dgm:t>
        <a:bodyPr tIns="216000" bIns="0" anchor="ctr" anchorCtr="0"/>
        <a:lstStyle/>
        <a:p>
          <a:r>
            <a:rPr lang="en-GB" sz="1400" dirty="0"/>
            <a:t>Better problem-solving</a:t>
          </a:r>
        </a:p>
      </dgm:t>
    </dgm:pt>
    <dgm:pt modelId="{642B84F7-7AF9-412D-802E-AB22EDD756E7}" type="parTrans" cxnId="{1C73819E-A46D-47C9-A75E-EDC524B497CB}">
      <dgm:prSet/>
      <dgm:spPr/>
    </dgm:pt>
    <dgm:pt modelId="{47C6DD45-EE44-4B20-8289-FB3D3E01FF27}" type="sibTrans" cxnId="{1C73819E-A46D-47C9-A75E-EDC524B497CB}">
      <dgm:prSet/>
      <dgm:spPr/>
    </dgm:pt>
    <dgm:pt modelId="{620B4FEE-6F76-4EE8-BC15-319DACC06132}">
      <dgm:prSet phldrT="[Text]" custT="1"/>
      <dgm:spPr/>
      <dgm:t>
        <a:bodyPr tIns="216000" bIns="0" anchor="ctr" anchorCtr="0"/>
        <a:lstStyle/>
        <a:p>
          <a:r>
            <a:rPr lang="en-GB" sz="1400" dirty="0"/>
            <a:t>Better workplace relationships</a:t>
          </a:r>
        </a:p>
      </dgm:t>
    </dgm:pt>
    <dgm:pt modelId="{F7484A4C-C5D7-4377-9F03-D99087547594}" type="parTrans" cxnId="{5BF1E340-D8DE-4F0B-8447-FA83A14E6078}">
      <dgm:prSet/>
      <dgm:spPr/>
    </dgm:pt>
    <dgm:pt modelId="{0D175B73-C562-4E4E-9316-1A35454D9C8D}" type="sibTrans" cxnId="{5BF1E340-D8DE-4F0B-8447-FA83A14E6078}">
      <dgm:prSet/>
      <dgm:spPr/>
    </dgm:pt>
    <dgm:pt modelId="{8B8FA378-9F70-490B-86A5-26DDA97350C4}">
      <dgm:prSet phldrT="[Text]" custT="1"/>
      <dgm:spPr/>
      <dgm:t>
        <a:bodyPr tIns="216000" bIns="0" anchor="ctr" anchorCtr="0"/>
        <a:lstStyle/>
        <a:p>
          <a:r>
            <a:rPr lang="en-GB" sz="1400" dirty="0"/>
            <a:t>Greater job satisfaction</a:t>
          </a:r>
        </a:p>
      </dgm:t>
    </dgm:pt>
    <dgm:pt modelId="{978C4178-C0AD-48E0-A99B-805CE4BF45A7}" type="parTrans" cxnId="{6FC4225E-645A-4492-BDBF-31E0CCD5D44A}">
      <dgm:prSet/>
      <dgm:spPr/>
    </dgm:pt>
    <dgm:pt modelId="{5FC1A41D-05D2-4BFD-B811-9BE87E4B0C02}" type="sibTrans" cxnId="{6FC4225E-645A-4492-BDBF-31E0CCD5D44A}">
      <dgm:prSet/>
      <dgm:spPr/>
    </dgm:pt>
    <dgm:pt modelId="{530F96C2-8281-4DA8-A58A-86E4432A4B51}">
      <dgm:prSet phldrT="[Text]" custT="1"/>
      <dgm:spPr/>
      <dgm:t>
        <a:bodyPr tIns="216000" bIns="0" anchor="ctr" anchorCtr="0"/>
        <a:lstStyle/>
        <a:p>
          <a:r>
            <a:rPr lang="en-GB" sz="1400" dirty="0"/>
            <a:t>Improved career opportunities</a:t>
          </a:r>
        </a:p>
      </dgm:t>
    </dgm:pt>
    <dgm:pt modelId="{5F8AA379-9F79-478C-8DAD-8831CEE27E07}" type="parTrans" cxnId="{34C0F48A-0F20-47C6-8020-FED690ED49E2}">
      <dgm:prSet/>
      <dgm:spPr/>
    </dgm:pt>
    <dgm:pt modelId="{187CDDBE-567C-46A9-AB48-3519BAACDEE6}" type="sibTrans" cxnId="{34C0F48A-0F20-47C6-8020-FED690ED49E2}">
      <dgm:prSet/>
      <dgm:spPr/>
    </dgm:pt>
    <dgm:pt modelId="{BD5DE09A-5899-4957-8398-146AC98937EB}">
      <dgm:prSet phldrT="[Text]" custT="1"/>
      <dgm:spPr>
        <a:ln>
          <a:solidFill>
            <a:schemeClr val="accent1"/>
          </a:solidFill>
        </a:ln>
      </dgm:spPr>
      <dgm:t>
        <a:bodyPr lIns="432000" tIns="180000" bIns="0" anchor="ctr" anchorCtr="0"/>
        <a:lstStyle/>
        <a:p>
          <a:r>
            <a:rPr lang="en-GB" sz="1400" dirty="0"/>
            <a:t>Less conflict</a:t>
          </a:r>
        </a:p>
      </dgm:t>
    </dgm:pt>
    <dgm:pt modelId="{3B8F1F18-F067-4964-A543-C80CD6D2B7F5}" type="parTrans" cxnId="{E37D007A-DE9C-4DC5-84DB-084017FBEA68}">
      <dgm:prSet/>
      <dgm:spPr/>
    </dgm:pt>
    <dgm:pt modelId="{A8268079-F1C5-4196-8972-B982C7EB1FD4}" type="sibTrans" cxnId="{E37D007A-DE9C-4DC5-84DB-084017FBEA68}">
      <dgm:prSet/>
      <dgm:spPr/>
    </dgm:pt>
    <dgm:pt modelId="{E28EAD51-5A13-4A97-BFE7-5A558F665CED}">
      <dgm:prSet phldrT="[Text]" custT="1"/>
      <dgm:spPr>
        <a:ln>
          <a:solidFill>
            <a:schemeClr val="accent4"/>
          </a:solidFill>
        </a:ln>
      </dgm:spPr>
      <dgm:t>
        <a:bodyPr lIns="432000" tIns="0" anchor="b" anchorCtr="1"/>
        <a:lstStyle/>
        <a:p>
          <a:r>
            <a:rPr lang="en-GB" sz="1400" dirty="0"/>
            <a:t>Higher engagement</a:t>
          </a:r>
        </a:p>
      </dgm:t>
    </dgm:pt>
    <dgm:pt modelId="{3AD4D334-8446-406B-9EC3-3F1B4ADCFB45}" type="sibTrans" cxnId="{B06915C0-ABDF-4289-AC1C-2C88FC1D9E8E}">
      <dgm:prSet/>
      <dgm:spPr/>
      <dgm:t>
        <a:bodyPr/>
        <a:lstStyle/>
        <a:p>
          <a:endParaRPr lang="en-GB"/>
        </a:p>
      </dgm:t>
    </dgm:pt>
    <dgm:pt modelId="{B026F0F6-AB17-44D1-919A-3EB571AE3B50}" type="parTrans" cxnId="{B06915C0-ABDF-4289-AC1C-2C88FC1D9E8E}">
      <dgm:prSet/>
      <dgm:spPr/>
      <dgm:t>
        <a:bodyPr/>
        <a:lstStyle/>
        <a:p>
          <a:endParaRPr lang="en-GB"/>
        </a:p>
      </dgm:t>
    </dgm:pt>
    <dgm:pt modelId="{C01397F0-189D-49DB-AD3D-021834C84B87}">
      <dgm:prSet phldrT="[Text]" custT="1"/>
      <dgm:spPr>
        <a:ln>
          <a:solidFill>
            <a:schemeClr val="accent4"/>
          </a:solidFill>
        </a:ln>
      </dgm:spPr>
      <dgm:t>
        <a:bodyPr lIns="432000" tIns="0" anchor="b" anchorCtr="1"/>
        <a:lstStyle/>
        <a:p>
          <a:r>
            <a:rPr lang="en-GB" sz="1400" dirty="0"/>
            <a:t>Lower resistance</a:t>
          </a:r>
        </a:p>
      </dgm:t>
    </dgm:pt>
    <dgm:pt modelId="{C8C87495-DF61-4D44-BDC4-BE5983FB32C4}" type="sibTrans" cxnId="{F9D79089-8564-4484-9D12-BF9B9787EF82}">
      <dgm:prSet/>
      <dgm:spPr/>
      <dgm:t>
        <a:bodyPr/>
        <a:lstStyle/>
        <a:p>
          <a:endParaRPr lang="en-GB"/>
        </a:p>
      </dgm:t>
    </dgm:pt>
    <dgm:pt modelId="{9F959A2B-3F81-4306-BCDA-38968AB97C81}" type="parTrans" cxnId="{F9D79089-8564-4484-9D12-BF9B9787EF82}">
      <dgm:prSet/>
      <dgm:spPr/>
      <dgm:t>
        <a:bodyPr/>
        <a:lstStyle/>
        <a:p>
          <a:endParaRPr lang="en-GB"/>
        </a:p>
      </dgm:t>
    </dgm:pt>
    <dgm:pt modelId="{E39588D1-A2FD-445E-BE73-E95C5CA4A446}">
      <dgm:prSet phldrT="[Text]" custT="1"/>
      <dgm:spPr>
        <a:ln>
          <a:solidFill>
            <a:schemeClr val="accent1"/>
          </a:solidFill>
        </a:ln>
      </dgm:spPr>
      <dgm:t>
        <a:bodyPr lIns="432000" tIns="180000" bIns="0" anchor="ctr" anchorCtr="0"/>
        <a:lstStyle/>
        <a:p>
          <a:r>
            <a:rPr lang="en-GB" sz="1400" dirty="0"/>
            <a:t>Higher adaptability &amp; agility</a:t>
          </a:r>
        </a:p>
      </dgm:t>
    </dgm:pt>
    <dgm:pt modelId="{536F5A7A-2732-4E71-BC65-A27D517E9F42}" type="parTrans" cxnId="{265A426F-0038-41FF-807E-1BF1844252DF}">
      <dgm:prSet/>
      <dgm:spPr/>
    </dgm:pt>
    <dgm:pt modelId="{2C9AAB54-75B4-4CB3-A905-9A6C3BB0BCEB}" type="sibTrans" cxnId="{265A426F-0038-41FF-807E-1BF1844252DF}">
      <dgm:prSet/>
      <dgm:spPr/>
    </dgm:pt>
    <dgm:pt modelId="{5739FE38-9D45-41A9-A56A-05F79EB9B5F4}">
      <dgm:prSet phldrT="[Text]" custT="1"/>
      <dgm:spPr/>
      <dgm:t>
        <a:bodyPr bIns="0" anchor="b" anchorCtr="0"/>
        <a:lstStyle/>
        <a:p>
          <a:r>
            <a:rPr lang="en-GB" sz="1400" dirty="0"/>
            <a:t>Higher engagement &amp; retention</a:t>
          </a:r>
        </a:p>
      </dgm:t>
    </dgm:pt>
    <dgm:pt modelId="{8DDBC413-7309-4E45-90C7-0268FF1239CB}" type="parTrans" cxnId="{13B3AAEA-8775-49DF-B5AF-CCE355508484}">
      <dgm:prSet/>
      <dgm:spPr/>
    </dgm:pt>
    <dgm:pt modelId="{527C2C12-2347-48F8-8506-46114C8A722F}" type="sibTrans" cxnId="{13B3AAEA-8775-49DF-B5AF-CCE355508484}">
      <dgm:prSet/>
      <dgm:spPr/>
    </dgm:pt>
    <dgm:pt modelId="{E3323B2C-37CC-4F33-8FEC-70293838C51B}">
      <dgm:prSet phldrT="[Text]" custT="1"/>
      <dgm:spPr/>
      <dgm:t>
        <a:bodyPr bIns="0" anchor="b" anchorCtr="0"/>
        <a:lstStyle/>
        <a:p>
          <a:r>
            <a:rPr lang="en-GB" sz="1400" dirty="0"/>
            <a:t>Enhanced customer experience</a:t>
          </a:r>
        </a:p>
      </dgm:t>
    </dgm:pt>
    <dgm:pt modelId="{242280A4-A24E-44E4-AF95-FE75025A735D}" type="parTrans" cxnId="{72204E3A-A770-480F-95F7-3F431BB684B2}">
      <dgm:prSet/>
      <dgm:spPr/>
    </dgm:pt>
    <dgm:pt modelId="{0A80EB51-EA01-40B6-82DD-BAD5E26658AB}" type="sibTrans" cxnId="{72204E3A-A770-480F-95F7-3F431BB684B2}">
      <dgm:prSet/>
      <dgm:spPr/>
    </dgm:pt>
    <dgm:pt modelId="{67543D0F-3C6D-40F6-9C04-B1A134505493}" type="pres">
      <dgm:prSet presAssocID="{6201946E-E83E-48B6-ACD2-E0890DCE4039}" presName="cycleMatrixDiagram" presStyleCnt="0">
        <dgm:presLayoutVars>
          <dgm:chMax val="1"/>
          <dgm:dir/>
          <dgm:animLvl val="lvl"/>
          <dgm:resizeHandles val="exact"/>
        </dgm:presLayoutVars>
      </dgm:prSet>
      <dgm:spPr/>
    </dgm:pt>
    <dgm:pt modelId="{769879A0-F75F-4A75-95E3-4A65C0A10F88}" type="pres">
      <dgm:prSet presAssocID="{6201946E-E83E-48B6-ACD2-E0890DCE4039}" presName="children" presStyleCnt="0"/>
      <dgm:spPr/>
    </dgm:pt>
    <dgm:pt modelId="{0E38884C-1494-4AE1-B3EA-FA65B6DBE945}" type="pres">
      <dgm:prSet presAssocID="{6201946E-E83E-48B6-ACD2-E0890DCE4039}" presName="child1group" presStyleCnt="0"/>
      <dgm:spPr/>
    </dgm:pt>
    <dgm:pt modelId="{9C8AE3A6-AE85-4E82-B300-00BA6A5F6859}" type="pres">
      <dgm:prSet presAssocID="{6201946E-E83E-48B6-ACD2-E0890DCE4039}" presName="child1" presStyleLbl="bgAcc1" presStyleIdx="0" presStyleCnt="4" custScaleX="177240" custLinFactNeighborX="-22507" custLinFactNeighborY="9172"/>
      <dgm:spPr/>
    </dgm:pt>
    <dgm:pt modelId="{D3B9883A-0934-45C2-BDFB-2C53BEB521CE}" type="pres">
      <dgm:prSet presAssocID="{6201946E-E83E-48B6-ACD2-E0890DCE4039}" presName="child1Text" presStyleLbl="bgAcc1" presStyleIdx="0" presStyleCnt="4">
        <dgm:presLayoutVars>
          <dgm:bulletEnabled val="1"/>
        </dgm:presLayoutVars>
      </dgm:prSet>
      <dgm:spPr/>
    </dgm:pt>
    <dgm:pt modelId="{31731887-77AB-409F-AD2B-41C2649F6C4D}" type="pres">
      <dgm:prSet presAssocID="{6201946E-E83E-48B6-ACD2-E0890DCE4039}" presName="child2group" presStyleCnt="0"/>
      <dgm:spPr/>
    </dgm:pt>
    <dgm:pt modelId="{7D635589-D38A-4D2B-8A7E-C12D1FF54671}" type="pres">
      <dgm:prSet presAssocID="{6201946E-E83E-48B6-ACD2-E0890DCE4039}" presName="child2" presStyleLbl="bgAcc1" presStyleIdx="1" presStyleCnt="4" custScaleX="177240" custLinFactNeighborX="23663" custLinFactNeighborY="9411"/>
      <dgm:spPr/>
    </dgm:pt>
    <dgm:pt modelId="{547B836B-0092-4C6D-A322-820AA244A777}" type="pres">
      <dgm:prSet presAssocID="{6201946E-E83E-48B6-ACD2-E0890DCE4039}" presName="child2Text" presStyleLbl="bgAcc1" presStyleIdx="1" presStyleCnt="4">
        <dgm:presLayoutVars>
          <dgm:bulletEnabled val="1"/>
        </dgm:presLayoutVars>
      </dgm:prSet>
      <dgm:spPr/>
    </dgm:pt>
    <dgm:pt modelId="{70F0AF6A-221E-4404-836D-6776E231C468}" type="pres">
      <dgm:prSet presAssocID="{6201946E-E83E-48B6-ACD2-E0890DCE4039}" presName="child3group" presStyleCnt="0"/>
      <dgm:spPr/>
    </dgm:pt>
    <dgm:pt modelId="{1043C24C-0E0C-45B6-9052-2C7F44A8A967}" type="pres">
      <dgm:prSet presAssocID="{6201946E-E83E-48B6-ACD2-E0890DCE4039}" presName="child3" presStyleLbl="bgAcc1" presStyleIdx="2" presStyleCnt="4" custScaleX="177240" custLinFactNeighborX="23846" custLinFactNeighborY="-2895"/>
      <dgm:spPr/>
    </dgm:pt>
    <dgm:pt modelId="{B29AF212-ABEC-4AFC-923E-9219B9DAED75}" type="pres">
      <dgm:prSet presAssocID="{6201946E-E83E-48B6-ACD2-E0890DCE4039}" presName="child3Text" presStyleLbl="bgAcc1" presStyleIdx="2" presStyleCnt="4">
        <dgm:presLayoutVars>
          <dgm:bulletEnabled val="1"/>
        </dgm:presLayoutVars>
      </dgm:prSet>
      <dgm:spPr/>
    </dgm:pt>
    <dgm:pt modelId="{F58201AD-A0D4-4DF1-AE87-9D0B76EE069B}" type="pres">
      <dgm:prSet presAssocID="{6201946E-E83E-48B6-ACD2-E0890DCE4039}" presName="child4group" presStyleCnt="0"/>
      <dgm:spPr/>
    </dgm:pt>
    <dgm:pt modelId="{9C4C38C0-7A41-4D60-B920-E3FAFB832ECC}" type="pres">
      <dgm:prSet presAssocID="{6201946E-E83E-48B6-ACD2-E0890DCE4039}" presName="child4" presStyleLbl="bgAcc1" presStyleIdx="3" presStyleCnt="4" custScaleX="177240" custLinFactNeighborX="-22507" custLinFactNeighborY="-2895"/>
      <dgm:spPr/>
    </dgm:pt>
    <dgm:pt modelId="{787C52CF-BC42-4196-87A0-94E952B38E64}" type="pres">
      <dgm:prSet presAssocID="{6201946E-E83E-48B6-ACD2-E0890DCE4039}" presName="child4Text" presStyleLbl="bgAcc1" presStyleIdx="3" presStyleCnt="4">
        <dgm:presLayoutVars>
          <dgm:bulletEnabled val="1"/>
        </dgm:presLayoutVars>
      </dgm:prSet>
      <dgm:spPr/>
    </dgm:pt>
    <dgm:pt modelId="{9D9E4503-7884-4DCA-BC05-AFE1B981D6FF}" type="pres">
      <dgm:prSet presAssocID="{6201946E-E83E-48B6-ACD2-E0890DCE4039}" presName="childPlaceholder" presStyleCnt="0"/>
      <dgm:spPr/>
    </dgm:pt>
    <dgm:pt modelId="{8D0E5DA4-D70A-4256-AAD6-79A7EF3F8D06}" type="pres">
      <dgm:prSet presAssocID="{6201946E-E83E-48B6-ACD2-E0890DCE4039}" presName="circle" presStyleCnt="0"/>
      <dgm:spPr/>
    </dgm:pt>
    <dgm:pt modelId="{6C8519D8-A04B-41B9-9CC2-8B550C9FE3FF}" type="pres">
      <dgm:prSet presAssocID="{6201946E-E83E-48B6-ACD2-E0890DCE4039}" presName="quadrant1" presStyleLbl="node1" presStyleIdx="0" presStyleCnt="4">
        <dgm:presLayoutVars>
          <dgm:chMax val="1"/>
          <dgm:bulletEnabled val="1"/>
        </dgm:presLayoutVars>
      </dgm:prSet>
      <dgm:spPr/>
    </dgm:pt>
    <dgm:pt modelId="{B99D4B04-D68A-4914-BACB-88B49A12B856}" type="pres">
      <dgm:prSet presAssocID="{6201946E-E83E-48B6-ACD2-E0890DCE4039}" presName="quadrant2" presStyleLbl="node1" presStyleIdx="1" presStyleCnt="4">
        <dgm:presLayoutVars>
          <dgm:chMax val="1"/>
          <dgm:bulletEnabled val="1"/>
        </dgm:presLayoutVars>
      </dgm:prSet>
      <dgm:spPr/>
    </dgm:pt>
    <dgm:pt modelId="{9BB1BE8F-AC51-40A8-87C5-88D65857C062}" type="pres">
      <dgm:prSet presAssocID="{6201946E-E83E-48B6-ACD2-E0890DCE4039}" presName="quadrant3" presStyleLbl="node1" presStyleIdx="2" presStyleCnt="4">
        <dgm:presLayoutVars>
          <dgm:chMax val="1"/>
          <dgm:bulletEnabled val="1"/>
        </dgm:presLayoutVars>
      </dgm:prSet>
      <dgm:spPr/>
    </dgm:pt>
    <dgm:pt modelId="{8B66C955-04A6-46D9-8362-7498D1D63DD7}" type="pres">
      <dgm:prSet presAssocID="{6201946E-E83E-48B6-ACD2-E0890DCE4039}" presName="quadrant4" presStyleLbl="node1" presStyleIdx="3" presStyleCnt="4">
        <dgm:presLayoutVars>
          <dgm:chMax val="1"/>
          <dgm:bulletEnabled val="1"/>
        </dgm:presLayoutVars>
      </dgm:prSet>
      <dgm:spPr/>
    </dgm:pt>
    <dgm:pt modelId="{6AFCB9ED-271A-4E66-893E-662549753622}" type="pres">
      <dgm:prSet presAssocID="{6201946E-E83E-48B6-ACD2-E0890DCE4039}" presName="quadrantPlaceholder" presStyleCnt="0"/>
      <dgm:spPr/>
    </dgm:pt>
    <dgm:pt modelId="{C2FD0546-C65A-4227-A26C-0B0837325528}" type="pres">
      <dgm:prSet presAssocID="{6201946E-E83E-48B6-ACD2-E0890DCE4039}" presName="center1" presStyleLbl="fgShp" presStyleIdx="0" presStyleCnt="2"/>
      <dgm:spPr>
        <a:noFill/>
      </dgm:spPr>
    </dgm:pt>
    <dgm:pt modelId="{16DFCA66-9914-4885-A1C3-53C4F6A9DF69}" type="pres">
      <dgm:prSet presAssocID="{6201946E-E83E-48B6-ACD2-E0890DCE4039}" presName="center2" presStyleLbl="fgShp" presStyleIdx="1" presStyleCnt="2"/>
      <dgm:spPr>
        <a:noFill/>
      </dgm:spPr>
    </dgm:pt>
  </dgm:ptLst>
  <dgm:cxnLst>
    <dgm:cxn modelId="{CE884002-6975-4B11-9AB5-19DD13EC9A26}" type="presOf" srcId="{E39588D1-A2FD-445E-BE73-E95C5CA4A446}" destId="{547B836B-0092-4C6D-A322-820AA244A777}" srcOrd="1" destOrd="4" presId="urn:microsoft.com/office/officeart/2005/8/layout/cycle4"/>
    <dgm:cxn modelId="{33FDD303-97A6-46AF-BA1C-60DD25CC4C63}" srcId="{B29A198E-2915-4590-A6F7-67DBF6635D56}" destId="{473876D6-7098-4C77-AA7A-1DAF4E070B67}" srcOrd="0" destOrd="0" parTransId="{1997C285-C228-45FB-88A4-22F5CD3A60BE}" sibTransId="{0BAB5117-72B8-4B6E-93B5-4FD400AAA423}"/>
    <dgm:cxn modelId="{B16BC009-57CD-4342-987F-DE3772B1EA62}" type="presOf" srcId="{7C0899C9-ABAB-4E41-8A2B-7B77E385B28F}" destId="{7D635589-D38A-4D2B-8A7E-C12D1FF54671}" srcOrd="0" destOrd="1" presId="urn:microsoft.com/office/officeart/2005/8/layout/cycle4"/>
    <dgm:cxn modelId="{304AFF0B-6DCD-4677-A6A9-C301245CD2B7}" type="presOf" srcId="{3F43899D-C29B-4DB2-91E9-4133B63049A5}" destId="{787C52CF-BC42-4196-87A0-94E952B38E64}" srcOrd="1" destOrd="6" presId="urn:microsoft.com/office/officeart/2005/8/layout/cycle4"/>
    <dgm:cxn modelId="{1976720C-86AD-4198-9AE5-93980AE008F1}" type="presOf" srcId="{B29A198E-2915-4590-A6F7-67DBF6635D56}" destId="{B99D4B04-D68A-4914-BACB-88B49A12B856}" srcOrd="0" destOrd="0" presId="urn:microsoft.com/office/officeart/2005/8/layout/cycle4"/>
    <dgm:cxn modelId="{C159980F-14F6-4588-A957-58EC7AB1E222}" srcId="{74EE0238-61DD-45EB-8F08-39F823FB6734}" destId="{18B73EB8-3300-47C1-B31F-2AD5912B50D1}" srcOrd="4" destOrd="0" parTransId="{BFFE1CFB-7680-42F9-AFFB-4D18BEAF36C8}" sibTransId="{58BA1A6F-07AE-4E10-852D-C3AAE8EE3DB4}"/>
    <dgm:cxn modelId="{FF2B1E11-595E-402B-8C7F-082449321997}" type="presOf" srcId="{88F993B1-DFD3-4047-9166-5D90221C915A}" destId="{D3B9883A-0934-45C2-BDFB-2C53BEB521CE}" srcOrd="1" destOrd="0" presId="urn:microsoft.com/office/officeart/2005/8/layout/cycle4"/>
    <dgm:cxn modelId="{86B4F414-297F-49F8-B022-0CF7A1DBA088}" type="presOf" srcId="{C01397F0-189D-49DB-AD3D-021834C84B87}" destId="{1043C24C-0E0C-45B6-9052-2C7F44A8A967}" srcOrd="0" destOrd="1" presId="urn:microsoft.com/office/officeart/2005/8/layout/cycle4"/>
    <dgm:cxn modelId="{DF566819-C587-46C5-AD06-D9EBDF058C1E}" type="presOf" srcId="{E28EAD51-5A13-4A97-BFE7-5A558F665CED}" destId="{B29AF212-ABEC-4AFC-923E-9219B9DAED75}" srcOrd="1" destOrd="2" presId="urn:microsoft.com/office/officeart/2005/8/layout/cycle4"/>
    <dgm:cxn modelId="{946C901D-4952-4D65-A129-DD82766AA1E6}" type="presOf" srcId="{E39588D1-A2FD-445E-BE73-E95C5CA4A446}" destId="{7D635589-D38A-4D2B-8A7E-C12D1FF54671}" srcOrd="0" destOrd="4" presId="urn:microsoft.com/office/officeart/2005/8/layout/cycle4"/>
    <dgm:cxn modelId="{CB33EF1F-390C-440C-BEDC-237D74D285A2}" type="presOf" srcId="{530F96C2-8281-4DA8-A58A-86E4432A4B51}" destId="{D3B9883A-0934-45C2-BDFB-2C53BEB521CE}" srcOrd="1" destOrd="5" presId="urn:microsoft.com/office/officeart/2005/8/layout/cycle4"/>
    <dgm:cxn modelId="{5088DD21-F158-4DAE-A244-215A99FA4BDC}" srcId="{6201946E-E83E-48B6-ACD2-E0890DCE4039}" destId="{74EE0238-61DD-45EB-8F08-39F823FB6734}" srcOrd="3" destOrd="0" parTransId="{3E6F07A3-7F24-4F8A-911A-566811F3AAD9}" sibTransId="{930CCCC8-018F-464B-93C5-37236196149C}"/>
    <dgm:cxn modelId="{F4713227-95BE-4653-95ED-1934B4C8098A}" srcId="{6201946E-E83E-48B6-ACD2-E0890DCE4039}" destId="{0AC8EC17-89AE-4AA0-8243-4BDFFA7CAB37}" srcOrd="0" destOrd="0" parTransId="{1051E047-5548-49AD-972B-4B44BB8CE2A7}" sibTransId="{6C5CF80F-4A60-413C-8E3E-B7FFB9FCAF52}"/>
    <dgm:cxn modelId="{99B6DF2D-C6A2-49C6-8F87-53F079D1E0D6}" type="presOf" srcId="{74EE0238-61DD-45EB-8F08-39F823FB6734}" destId="{8B66C955-04A6-46D9-8362-7498D1D63DD7}" srcOrd="0" destOrd="0" presId="urn:microsoft.com/office/officeart/2005/8/layout/cycle4"/>
    <dgm:cxn modelId="{50E1EF2E-B01B-4D82-A669-CFF0B26F69E1}" type="presOf" srcId="{5739FE38-9D45-41A9-A56A-05F79EB9B5F4}" destId="{9C4C38C0-7A41-4D60-B920-E3FAFB832ECC}" srcOrd="0" destOrd="1" presId="urn:microsoft.com/office/officeart/2005/8/layout/cycle4"/>
    <dgm:cxn modelId="{0D353E33-4E7B-4F4F-BCA5-1EF769AAFF65}" type="presOf" srcId="{67D74C7C-B9F2-4A69-8D9C-FCFDD3BB0283}" destId="{787C52CF-BC42-4196-87A0-94E952B38E64}" srcOrd="1" destOrd="3" presId="urn:microsoft.com/office/officeart/2005/8/layout/cycle4"/>
    <dgm:cxn modelId="{2BA51334-469D-41AC-BFA9-D7B223B64907}" srcId="{6201946E-E83E-48B6-ACD2-E0890DCE4039}" destId="{B29A198E-2915-4590-A6F7-67DBF6635D56}" srcOrd="1" destOrd="0" parTransId="{FF62E107-539D-49E1-BED1-89C268E10337}" sibTransId="{D0B94EF4-39A4-4826-B868-45B2B5FD855C}"/>
    <dgm:cxn modelId="{837F8F34-1E62-4C5C-AC1A-310699CA6228}" srcId="{0AC8EC17-89AE-4AA0-8243-4BDFFA7CAB37}" destId="{88F993B1-DFD3-4047-9166-5D90221C915A}" srcOrd="0" destOrd="0" parTransId="{478AE9BE-558C-44C5-A3D6-A994AEDAD9B4}" sibTransId="{B138738B-F522-4B7C-A027-F5756C282E50}"/>
    <dgm:cxn modelId="{72204E3A-A770-480F-95F7-3F431BB684B2}" srcId="{74EE0238-61DD-45EB-8F08-39F823FB6734}" destId="{E3323B2C-37CC-4F33-8FEC-70293838C51B}" srcOrd="5" destOrd="0" parTransId="{242280A4-A24E-44E4-AF95-FE75025A735D}" sibTransId="{0A80EB51-EA01-40B6-82DD-BAD5E26658AB}"/>
    <dgm:cxn modelId="{4E671C3E-18A9-4EDE-B4B6-7E1C18A1B75B}" type="presOf" srcId="{E3323B2C-37CC-4F33-8FEC-70293838C51B}" destId="{787C52CF-BC42-4196-87A0-94E952B38E64}" srcOrd="1" destOrd="5" presId="urn:microsoft.com/office/officeart/2005/8/layout/cycle4"/>
    <dgm:cxn modelId="{5BF1E340-D8DE-4F0B-8447-FA83A14E6078}" srcId="{0AC8EC17-89AE-4AA0-8243-4BDFFA7CAB37}" destId="{620B4FEE-6F76-4EE8-BC15-319DACC06132}" srcOrd="3" destOrd="0" parTransId="{F7484A4C-C5D7-4377-9F03-D99087547594}" sibTransId="{0D175B73-C562-4E4E-9316-1A35454D9C8D}"/>
    <dgm:cxn modelId="{31AC875C-CC4A-43D6-B830-629985F83407}" type="presOf" srcId="{18B73EB8-3300-47C1-B31F-2AD5912B50D1}" destId="{787C52CF-BC42-4196-87A0-94E952B38E64}" srcOrd="1" destOrd="4" presId="urn:microsoft.com/office/officeart/2005/8/layout/cycle4"/>
    <dgm:cxn modelId="{6FC4225E-645A-4492-BDBF-31E0CCD5D44A}" srcId="{0AC8EC17-89AE-4AA0-8243-4BDFFA7CAB37}" destId="{8B8FA378-9F70-490B-86A5-26DDA97350C4}" srcOrd="4" destOrd="0" parTransId="{978C4178-C0AD-48E0-A99B-805CE4BF45A7}" sibTransId="{5FC1A41D-05D2-4BFD-B811-9BE87E4B0C02}"/>
    <dgm:cxn modelId="{F8DDF35E-226E-47B4-B9D9-4F0CB161D14F}" type="presOf" srcId="{67D74C7C-B9F2-4A69-8D9C-FCFDD3BB0283}" destId="{9C4C38C0-7A41-4D60-B920-E3FAFB832ECC}" srcOrd="0" destOrd="3" presId="urn:microsoft.com/office/officeart/2005/8/layout/cycle4"/>
    <dgm:cxn modelId="{1A2C0B5F-D487-4E78-B4D6-91A16875D5D2}" type="presOf" srcId="{CF4E1090-7885-44B7-87E6-6CEFC78EA35F}" destId="{9BB1BE8F-AC51-40A8-87C5-88D65857C062}" srcOrd="0" destOrd="0" presId="urn:microsoft.com/office/officeart/2005/8/layout/cycle4"/>
    <dgm:cxn modelId="{D7D9495F-7A75-462C-A53D-07A8DE48406F}" type="presOf" srcId="{69330BB0-4BDA-4FE1-A04C-0E16E3F47BBE}" destId="{9C4C38C0-7A41-4D60-B920-E3FAFB832ECC}" srcOrd="0" destOrd="2" presId="urn:microsoft.com/office/officeart/2005/8/layout/cycle4"/>
    <dgm:cxn modelId="{E599EE5F-9844-464E-A630-61E6CEC59622}" type="presOf" srcId="{620B4FEE-6F76-4EE8-BC15-319DACC06132}" destId="{D3B9883A-0934-45C2-BDFB-2C53BEB521CE}" srcOrd="1" destOrd="3" presId="urn:microsoft.com/office/officeart/2005/8/layout/cycle4"/>
    <dgm:cxn modelId="{84ABD242-9693-40D9-94CA-332C9B85FF08}" type="presOf" srcId="{88F993B1-DFD3-4047-9166-5D90221C915A}" destId="{9C8AE3A6-AE85-4E82-B300-00BA6A5F6859}" srcOrd="0" destOrd="0" presId="urn:microsoft.com/office/officeart/2005/8/layout/cycle4"/>
    <dgm:cxn modelId="{B9C64844-4A8A-4AEC-A32C-5F206FC08C06}" type="presOf" srcId="{0AC8EC17-89AE-4AA0-8243-4BDFFA7CAB37}" destId="{6C8519D8-A04B-41B9-9CC2-8B550C9FE3FF}" srcOrd="0" destOrd="0" presId="urn:microsoft.com/office/officeart/2005/8/layout/cycle4"/>
    <dgm:cxn modelId="{7C2FB164-9BA6-4B26-B7E4-F2B5DA866863}" type="presOf" srcId="{9F1A5CF5-4C6D-49EF-852F-6CC0C0C82FD4}" destId="{9C8AE3A6-AE85-4E82-B300-00BA6A5F6859}" srcOrd="0" destOrd="2" presId="urn:microsoft.com/office/officeart/2005/8/layout/cycle4"/>
    <dgm:cxn modelId="{C5143B67-6BAE-450F-AB80-AB2C4091B5E9}" type="presOf" srcId="{6201946E-E83E-48B6-ACD2-E0890DCE4039}" destId="{67543D0F-3C6D-40F6-9C04-B1A134505493}" srcOrd="0" destOrd="0" presId="urn:microsoft.com/office/officeart/2005/8/layout/cycle4"/>
    <dgm:cxn modelId="{A51C3A4A-7C47-4BCD-B591-327319C2F9EB}" type="presOf" srcId="{8B8FA378-9F70-490B-86A5-26DDA97350C4}" destId="{9C8AE3A6-AE85-4E82-B300-00BA6A5F6859}" srcOrd="0" destOrd="4" presId="urn:microsoft.com/office/officeart/2005/8/layout/cycle4"/>
    <dgm:cxn modelId="{4727D56A-757E-4BAC-8578-C4783C46EC2F}" type="presOf" srcId="{9F1A5CF5-4C6D-49EF-852F-6CC0C0C82FD4}" destId="{D3B9883A-0934-45C2-BDFB-2C53BEB521CE}" srcOrd="1" destOrd="2" presId="urn:microsoft.com/office/officeart/2005/8/layout/cycle4"/>
    <dgm:cxn modelId="{F07CDB4B-E17C-44E7-B689-AEC57A6F4476}" type="presOf" srcId="{8B8FA378-9F70-490B-86A5-26DDA97350C4}" destId="{D3B9883A-0934-45C2-BDFB-2C53BEB521CE}" srcOrd="1" destOrd="4" presId="urn:microsoft.com/office/officeart/2005/8/layout/cycle4"/>
    <dgm:cxn modelId="{265A426F-0038-41FF-807E-1BF1844252DF}" srcId="{B29A198E-2915-4590-A6F7-67DBF6635D56}" destId="{E39588D1-A2FD-445E-BE73-E95C5CA4A446}" srcOrd="4" destOrd="0" parTransId="{536F5A7A-2732-4E71-BC65-A27D517E9F42}" sibTransId="{2C9AAB54-75B4-4CB3-A905-9A6C3BB0BCEB}"/>
    <dgm:cxn modelId="{BAD57C70-09C0-4902-BD2A-5E3EE9EAE240}" type="presOf" srcId="{473876D6-7098-4C77-AA7A-1DAF4E070B67}" destId="{547B836B-0092-4C6D-A322-820AA244A777}" srcOrd="1" destOrd="0" presId="urn:microsoft.com/office/officeart/2005/8/layout/cycle4"/>
    <dgm:cxn modelId="{41BE3F71-E09C-45EA-A7C2-0A6C4280340A}" srcId="{74EE0238-61DD-45EB-8F08-39F823FB6734}" destId="{67D74C7C-B9F2-4A69-8D9C-FCFDD3BB0283}" srcOrd="3" destOrd="0" parTransId="{0C7D5308-6325-43B7-92C7-79FEAD5D7E3B}" sibTransId="{E004E9FE-F978-4945-85B3-BDEA81E3DB40}"/>
    <dgm:cxn modelId="{FAC11152-FABB-4A6B-B167-85D5BB831F38}" srcId="{CF4E1090-7885-44B7-87E6-6CEFC78EA35F}" destId="{67061DFE-5AE2-4719-98AA-EC5E8DB620AF}" srcOrd="4" destOrd="0" parTransId="{9C242DE9-91C9-4A07-B0FE-495F2D2C8A61}" sibTransId="{C80BE90C-44DF-407B-957B-09949EC6B341}"/>
    <dgm:cxn modelId="{5DBECA73-8CC8-42C4-BFF1-0759DE0ED44F}" srcId="{CF4E1090-7885-44B7-87E6-6CEFC78EA35F}" destId="{2203B9B7-D3A2-47F7-8824-0228FAEEDCF6}" srcOrd="0" destOrd="0" parTransId="{AB285F64-A224-4357-88D9-AB599DB8C13D}" sibTransId="{F012AF79-38A8-4DF7-8463-A156DACE8092}"/>
    <dgm:cxn modelId="{A0EE4F55-0271-4C23-AFAB-A53D76FC2CBA}" srcId="{B29A198E-2915-4590-A6F7-67DBF6635D56}" destId="{CC0A8FB6-4259-4C3D-8F2F-C2FBD880E523}" srcOrd="3" destOrd="0" parTransId="{C14A5BDB-6BDD-45CE-B31F-395F33B4351B}" sibTransId="{C662E8D3-6301-4396-8383-3B447F917F7F}"/>
    <dgm:cxn modelId="{6E7AC976-3F9B-4A50-8F88-363F2F5A3F54}" type="presOf" srcId="{E28EAD51-5A13-4A97-BFE7-5A558F665CED}" destId="{1043C24C-0E0C-45B6-9052-2C7F44A8A967}" srcOrd="0" destOrd="2" presId="urn:microsoft.com/office/officeart/2005/8/layout/cycle4"/>
    <dgm:cxn modelId="{98060657-FFA9-4E7C-B126-69DCDC6AF9ED}" type="presOf" srcId="{7F04AE14-F126-41CE-9CF1-F5A275A6FE89}" destId="{1043C24C-0E0C-45B6-9052-2C7F44A8A967}" srcOrd="0" destOrd="3" presId="urn:microsoft.com/office/officeart/2005/8/layout/cycle4"/>
    <dgm:cxn modelId="{17E96B57-9531-4369-B690-CB1FED1177C8}" type="presOf" srcId="{7D11707A-065B-46FC-8A5C-8E99C14F3FB0}" destId="{787C52CF-BC42-4196-87A0-94E952B38E64}" srcOrd="1" destOrd="0" presId="urn:microsoft.com/office/officeart/2005/8/layout/cycle4"/>
    <dgm:cxn modelId="{E37D007A-DE9C-4DC5-84DB-084017FBEA68}" srcId="{B29A198E-2915-4590-A6F7-67DBF6635D56}" destId="{BD5DE09A-5899-4957-8398-146AC98937EB}" srcOrd="2" destOrd="0" parTransId="{3B8F1F18-F067-4964-A543-C80CD6D2B7F5}" sibTransId="{A8268079-F1C5-4196-8972-B982C7EB1FD4}"/>
    <dgm:cxn modelId="{3500565A-9D9F-41F8-894C-07B27F0BF052}" type="presOf" srcId="{C01397F0-189D-49DB-AD3D-021834C84B87}" destId="{B29AF212-ABEC-4AFC-923E-9219B9DAED75}" srcOrd="1" destOrd="1" presId="urn:microsoft.com/office/officeart/2005/8/layout/cycle4"/>
    <dgm:cxn modelId="{52C28C7C-F073-4C2A-AA5A-8BD82417FD2E}" type="presOf" srcId="{19CF9653-7B57-4F72-A150-2FCD62197785}" destId="{D3B9883A-0934-45C2-BDFB-2C53BEB521CE}" srcOrd="1" destOrd="1" presId="urn:microsoft.com/office/officeart/2005/8/layout/cycle4"/>
    <dgm:cxn modelId="{DC63FF7C-9B0B-46F1-A05F-D32038F29DE6}" type="presOf" srcId="{2203B9B7-D3A2-47F7-8824-0228FAEEDCF6}" destId="{1043C24C-0E0C-45B6-9052-2C7F44A8A967}" srcOrd="0" destOrd="0" presId="urn:microsoft.com/office/officeart/2005/8/layout/cycle4"/>
    <dgm:cxn modelId="{09493480-ECEC-4F47-AEB9-CD0CD79DEE1D}" type="presOf" srcId="{E3323B2C-37CC-4F33-8FEC-70293838C51B}" destId="{9C4C38C0-7A41-4D60-B920-E3FAFB832ECC}" srcOrd="0" destOrd="5" presId="urn:microsoft.com/office/officeart/2005/8/layout/cycle4"/>
    <dgm:cxn modelId="{FEB62B81-49F4-47DE-A395-65CC6B1B0E31}" type="presOf" srcId="{19CF9653-7B57-4F72-A150-2FCD62197785}" destId="{9C8AE3A6-AE85-4E82-B300-00BA6A5F6859}" srcOrd="0" destOrd="1" presId="urn:microsoft.com/office/officeart/2005/8/layout/cycle4"/>
    <dgm:cxn modelId="{4D248E84-F22D-4EDF-AAA8-9B0A84AF4912}" srcId="{74EE0238-61DD-45EB-8F08-39F823FB6734}" destId="{3F43899D-C29B-4DB2-91E9-4133B63049A5}" srcOrd="6" destOrd="0" parTransId="{73DF1A5C-1F92-4BB9-8389-A586AC8E8E59}" sibTransId="{8AAF3E6F-1D59-4A11-A2B8-3B0F73373938}"/>
    <dgm:cxn modelId="{A07CD085-A5D3-42B6-9C19-D1E66CC56C40}" type="presOf" srcId="{69330BB0-4BDA-4FE1-A04C-0E16E3F47BBE}" destId="{787C52CF-BC42-4196-87A0-94E952B38E64}" srcOrd="1" destOrd="2" presId="urn:microsoft.com/office/officeart/2005/8/layout/cycle4"/>
    <dgm:cxn modelId="{F9D79089-8564-4484-9D12-BF9B9787EF82}" srcId="{CF4E1090-7885-44B7-87E6-6CEFC78EA35F}" destId="{C01397F0-189D-49DB-AD3D-021834C84B87}" srcOrd="1" destOrd="0" parTransId="{9F959A2B-3F81-4306-BCDA-38968AB97C81}" sibTransId="{C8C87495-DF61-4D44-BDC4-BE5983FB32C4}"/>
    <dgm:cxn modelId="{34C0F48A-0F20-47C6-8020-FED690ED49E2}" srcId="{0AC8EC17-89AE-4AA0-8243-4BDFFA7CAB37}" destId="{530F96C2-8281-4DA8-A58A-86E4432A4B51}" srcOrd="5" destOrd="0" parTransId="{5F8AA379-9F79-478C-8DAD-8831CEE27E07}" sibTransId="{187CDDBE-567C-46A9-AB48-3519BAACDEE6}"/>
    <dgm:cxn modelId="{3F24FB8D-E703-47F4-9551-B61F1AFCAEAC}" srcId="{74EE0238-61DD-45EB-8F08-39F823FB6734}" destId="{7D11707A-065B-46FC-8A5C-8E99C14F3FB0}" srcOrd="0" destOrd="0" parTransId="{6CB6A3D7-8D33-4C24-8F40-5784A36CB34D}" sibTransId="{2C3320E1-6636-4D4F-8154-9439118C5D02}"/>
    <dgm:cxn modelId="{B1CF3A93-15AD-4D75-BF80-F2843062C0E5}" type="presOf" srcId="{7C0899C9-ABAB-4E41-8A2B-7B77E385B28F}" destId="{547B836B-0092-4C6D-A322-820AA244A777}" srcOrd="1" destOrd="1" presId="urn:microsoft.com/office/officeart/2005/8/layout/cycle4"/>
    <dgm:cxn modelId="{B9095F9A-1FA8-40F0-9DD6-9EA24618F15D}" type="presOf" srcId="{CF52D840-5DE0-4EA0-A94C-5BC05ED8D18C}" destId="{B29AF212-ABEC-4AFC-923E-9219B9DAED75}" srcOrd="1" destOrd="5" presId="urn:microsoft.com/office/officeart/2005/8/layout/cycle4"/>
    <dgm:cxn modelId="{74A26B9C-C3F8-4158-BF64-0DCAAD9BD8DE}" srcId="{74EE0238-61DD-45EB-8F08-39F823FB6734}" destId="{69330BB0-4BDA-4FE1-A04C-0E16E3F47BBE}" srcOrd="2" destOrd="0" parTransId="{16E32A34-B7FF-48B0-B555-3D48DAB5C79B}" sibTransId="{706A245E-0A5A-4426-BD06-66F6AA259AB1}"/>
    <dgm:cxn modelId="{9463AD9C-172F-4799-A0F6-0EE92A8BF48A}" type="presOf" srcId="{5739FE38-9D45-41A9-A56A-05F79EB9B5F4}" destId="{787C52CF-BC42-4196-87A0-94E952B38E64}" srcOrd="1" destOrd="1" presId="urn:microsoft.com/office/officeart/2005/8/layout/cycle4"/>
    <dgm:cxn modelId="{F0A11C9E-F8E2-4A4F-99D2-C5F92371F8AD}" type="presOf" srcId="{67061DFE-5AE2-4719-98AA-EC5E8DB620AF}" destId="{1043C24C-0E0C-45B6-9052-2C7F44A8A967}" srcOrd="0" destOrd="4" presId="urn:microsoft.com/office/officeart/2005/8/layout/cycle4"/>
    <dgm:cxn modelId="{1C73819E-A46D-47C9-A75E-EDC524B497CB}" srcId="{0AC8EC17-89AE-4AA0-8243-4BDFFA7CAB37}" destId="{9F1A5CF5-4C6D-49EF-852F-6CC0C0C82FD4}" srcOrd="2" destOrd="0" parTransId="{642B84F7-7AF9-412D-802E-AB22EDD756E7}" sibTransId="{47C6DD45-EE44-4B20-8289-FB3D3E01FF27}"/>
    <dgm:cxn modelId="{A068BCA2-4D74-4FE8-82BF-969CF6F9418C}" type="presOf" srcId="{3F43899D-C29B-4DB2-91E9-4133B63049A5}" destId="{9C4C38C0-7A41-4D60-B920-E3FAFB832ECC}" srcOrd="0" destOrd="6" presId="urn:microsoft.com/office/officeart/2005/8/layout/cycle4"/>
    <dgm:cxn modelId="{65C0D9A9-6C71-4B13-AEB1-8CC6ADE9F052}" type="presOf" srcId="{18B73EB8-3300-47C1-B31F-2AD5912B50D1}" destId="{9C4C38C0-7A41-4D60-B920-E3FAFB832ECC}" srcOrd="0" destOrd="4" presId="urn:microsoft.com/office/officeart/2005/8/layout/cycle4"/>
    <dgm:cxn modelId="{DB6501AF-770D-46C4-AFD0-16F7D2440EB4}" type="presOf" srcId="{7F04AE14-F126-41CE-9CF1-F5A275A6FE89}" destId="{B29AF212-ABEC-4AFC-923E-9219B9DAED75}" srcOrd="1" destOrd="3" presId="urn:microsoft.com/office/officeart/2005/8/layout/cycle4"/>
    <dgm:cxn modelId="{BDA199B1-D0E9-4CD0-96E4-FBA9981329DF}" type="presOf" srcId="{2203B9B7-D3A2-47F7-8824-0228FAEEDCF6}" destId="{B29AF212-ABEC-4AFC-923E-9219B9DAED75}" srcOrd="1" destOrd="0" presId="urn:microsoft.com/office/officeart/2005/8/layout/cycle4"/>
    <dgm:cxn modelId="{7D7C0BBC-C7C7-4A7B-BDAB-CE062AD6FD0E}" type="presOf" srcId="{620B4FEE-6F76-4EE8-BC15-319DACC06132}" destId="{9C8AE3A6-AE85-4E82-B300-00BA6A5F6859}" srcOrd="0" destOrd="3" presId="urn:microsoft.com/office/officeart/2005/8/layout/cycle4"/>
    <dgm:cxn modelId="{B06915C0-ABDF-4289-AC1C-2C88FC1D9E8E}" srcId="{CF4E1090-7885-44B7-87E6-6CEFC78EA35F}" destId="{E28EAD51-5A13-4A97-BFE7-5A558F665CED}" srcOrd="2" destOrd="0" parTransId="{B026F0F6-AB17-44D1-919A-3EB571AE3B50}" sibTransId="{3AD4D334-8446-406B-9EC3-3F1B4ADCFB45}"/>
    <dgm:cxn modelId="{60C696C0-4759-4E82-A54D-089F1394A0FA}" type="presOf" srcId="{BD5DE09A-5899-4957-8398-146AC98937EB}" destId="{547B836B-0092-4C6D-A322-820AA244A777}" srcOrd="1" destOrd="2" presId="urn:microsoft.com/office/officeart/2005/8/layout/cycle4"/>
    <dgm:cxn modelId="{2D783DC5-EF98-4E09-9D96-CEF6CBDC96F4}" srcId="{CF4E1090-7885-44B7-87E6-6CEFC78EA35F}" destId="{CF52D840-5DE0-4EA0-A94C-5BC05ED8D18C}" srcOrd="5" destOrd="0" parTransId="{3AAD03FD-E87A-45FA-B4D4-291159B0E3A5}" sibTransId="{3AD0702C-19DF-4581-9504-3C9BCBC8C54D}"/>
    <dgm:cxn modelId="{C3D241CD-F6B8-47D1-8AA2-A3083DD3F9D7}" type="presOf" srcId="{67061DFE-5AE2-4719-98AA-EC5E8DB620AF}" destId="{B29AF212-ABEC-4AFC-923E-9219B9DAED75}" srcOrd="1" destOrd="4" presId="urn:microsoft.com/office/officeart/2005/8/layout/cycle4"/>
    <dgm:cxn modelId="{34C99DCD-BCE7-4676-BC5D-859BF2C16C84}" type="presOf" srcId="{530F96C2-8281-4DA8-A58A-86E4432A4B51}" destId="{9C8AE3A6-AE85-4E82-B300-00BA6A5F6859}" srcOrd="0" destOrd="5" presId="urn:microsoft.com/office/officeart/2005/8/layout/cycle4"/>
    <dgm:cxn modelId="{9E5F1CD0-B4C6-4F68-9350-EBFD9D8C8312}" srcId="{0AC8EC17-89AE-4AA0-8243-4BDFFA7CAB37}" destId="{19CF9653-7B57-4F72-A150-2FCD62197785}" srcOrd="1" destOrd="0" parTransId="{0D3D5709-FA8A-4CCC-9477-536284B726F1}" sibTransId="{4827AA02-C84D-4C5F-89C5-81EC8F87ED36}"/>
    <dgm:cxn modelId="{B952AAD1-A80D-4940-AD78-7CFAC99B0D54}" type="presOf" srcId="{7D11707A-065B-46FC-8A5C-8E99C14F3FB0}" destId="{9C4C38C0-7A41-4D60-B920-E3FAFB832ECC}" srcOrd="0" destOrd="0" presId="urn:microsoft.com/office/officeart/2005/8/layout/cycle4"/>
    <dgm:cxn modelId="{FBD714D6-A73B-4E72-9DB8-44A0331340FD}" type="presOf" srcId="{473876D6-7098-4C77-AA7A-1DAF4E070B67}" destId="{7D635589-D38A-4D2B-8A7E-C12D1FF54671}" srcOrd="0" destOrd="0" presId="urn:microsoft.com/office/officeart/2005/8/layout/cycle4"/>
    <dgm:cxn modelId="{6B0327DB-51F7-4EBD-9E0C-CA4BF7F017DD}" type="presOf" srcId="{BD5DE09A-5899-4957-8398-146AC98937EB}" destId="{7D635589-D38A-4D2B-8A7E-C12D1FF54671}" srcOrd="0" destOrd="2" presId="urn:microsoft.com/office/officeart/2005/8/layout/cycle4"/>
    <dgm:cxn modelId="{943BFDDF-1041-4458-B835-6438B023854F}" type="presOf" srcId="{CC0A8FB6-4259-4C3D-8F2F-C2FBD880E523}" destId="{547B836B-0092-4C6D-A322-820AA244A777}" srcOrd="1" destOrd="3" presId="urn:microsoft.com/office/officeart/2005/8/layout/cycle4"/>
    <dgm:cxn modelId="{9CBC28EA-6DC9-4954-AC68-73DEBB9172BB}" srcId="{CF4E1090-7885-44B7-87E6-6CEFC78EA35F}" destId="{7F04AE14-F126-41CE-9CF1-F5A275A6FE89}" srcOrd="3" destOrd="0" parTransId="{7C0780A6-BA02-43A9-B0C5-C39A63F7EBD2}" sibTransId="{163FAF22-949A-4478-9564-1D9394E923E5}"/>
    <dgm:cxn modelId="{13B3AAEA-8775-49DF-B5AF-CCE355508484}" srcId="{74EE0238-61DD-45EB-8F08-39F823FB6734}" destId="{5739FE38-9D45-41A9-A56A-05F79EB9B5F4}" srcOrd="1" destOrd="0" parTransId="{8DDBC413-7309-4E45-90C7-0268FF1239CB}" sibTransId="{527C2C12-2347-48F8-8506-46114C8A722F}"/>
    <dgm:cxn modelId="{247678EC-39E1-4EE9-8C22-3BE2DFAB6337}" type="presOf" srcId="{CF52D840-5DE0-4EA0-A94C-5BC05ED8D18C}" destId="{1043C24C-0E0C-45B6-9052-2C7F44A8A967}" srcOrd="0" destOrd="5" presId="urn:microsoft.com/office/officeart/2005/8/layout/cycle4"/>
    <dgm:cxn modelId="{12299DEC-9F70-4086-B921-3414708ADD59}" srcId="{B29A198E-2915-4590-A6F7-67DBF6635D56}" destId="{7C0899C9-ABAB-4E41-8A2B-7B77E385B28F}" srcOrd="1" destOrd="0" parTransId="{B0BA64C4-2982-4045-8F95-4C431EF0CA77}" sibTransId="{6151E64A-B3CA-4767-8A58-361EE3E6BF71}"/>
    <dgm:cxn modelId="{CFFA0BEF-AE10-448F-8FD3-7BC425FB1FFA}" srcId="{6201946E-E83E-48B6-ACD2-E0890DCE4039}" destId="{CF4E1090-7885-44B7-87E6-6CEFC78EA35F}" srcOrd="2" destOrd="0" parTransId="{C9CB9FCD-187D-490A-8DEA-9B18D8D1D3DC}" sibTransId="{AE86BE35-1614-47AA-89AD-6329DB9FE30B}"/>
    <dgm:cxn modelId="{13E2A5F1-7181-4149-AC96-54E2AF091528}" type="presOf" srcId="{CC0A8FB6-4259-4C3D-8F2F-C2FBD880E523}" destId="{7D635589-D38A-4D2B-8A7E-C12D1FF54671}" srcOrd="0" destOrd="3" presId="urn:microsoft.com/office/officeart/2005/8/layout/cycle4"/>
    <dgm:cxn modelId="{A5BCEBB2-9565-42FD-B4BB-99F24FDB2D59}" type="presParOf" srcId="{67543D0F-3C6D-40F6-9C04-B1A134505493}" destId="{769879A0-F75F-4A75-95E3-4A65C0A10F88}" srcOrd="0" destOrd="0" presId="urn:microsoft.com/office/officeart/2005/8/layout/cycle4"/>
    <dgm:cxn modelId="{167A9F11-A2CB-4330-98B4-B73473E827B8}" type="presParOf" srcId="{769879A0-F75F-4A75-95E3-4A65C0A10F88}" destId="{0E38884C-1494-4AE1-B3EA-FA65B6DBE945}" srcOrd="0" destOrd="0" presId="urn:microsoft.com/office/officeart/2005/8/layout/cycle4"/>
    <dgm:cxn modelId="{36D43917-7520-4B99-9BC1-9F54C00DD340}" type="presParOf" srcId="{0E38884C-1494-4AE1-B3EA-FA65B6DBE945}" destId="{9C8AE3A6-AE85-4E82-B300-00BA6A5F6859}" srcOrd="0" destOrd="0" presId="urn:microsoft.com/office/officeart/2005/8/layout/cycle4"/>
    <dgm:cxn modelId="{D3A1ED37-0E5A-4B3C-A226-06D85070D193}" type="presParOf" srcId="{0E38884C-1494-4AE1-B3EA-FA65B6DBE945}" destId="{D3B9883A-0934-45C2-BDFB-2C53BEB521CE}" srcOrd="1" destOrd="0" presId="urn:microsoft.com/office/officeart/2005/8/layout/cycle4"/>
    <dgm:cxn modelId="{2095573D-F899-4299-9EC4-172ACF3A93EE}" type="presParOf" srcId="{769879A0-F75F-4A75-95E3-4A65C0A10F88}" destId="{31731887-77AB-409F-AD2B-41C2649F6C4D}" srcOrd="1" destOrd="0" presId="urn:microsoft.com/office/officeart/2005/8/layout/cycle4"/>
    <dgm:cxn modelId="{1250FCCA-8E85-4698-BAE7-080E2F36F0A8}" type="presParOf" srcId="{31731887-77AB-409F-AD2B-41C2649F6C4D}" destId="{7D635589-D38A-4D2B-8A7E-C12D1FF54671}" srcOrd="0" destOrd="0" presId="urn:microsoft.com/office/officeart/2005/8/layout/cycle4"/>
    <dgm:cxn modelId="{67070B5B-2B20-4587-9A83-CBB1BBBABB3C}" type="presParOf" srcId="{31731887-77AB-409F-AD2B-41C2649F6C4D}" destId="{547B836B-0092-4C6D-A322-820AA244A777}" srcOrd="1" destOrd="0" presId="urn:microsoft.com/office/officeart/2005/8/layout/cycle4"/>
    <dgm:cxn modelId="{5389DC11-F07E-4D9F-AE98-2414CC5776A5}" type="presParOf" srcId="{769879A0-F75F-4A75-95E3-4A65C0A10F88}" destId="{70F0AF6A-221E-4404-836D-6776E231C468}" srcOrd="2" destOrd="0" presId="urn:microsoft.com/office/officeart/2005/8/layout/cycle4"/>
    <dgm:cxn modelId="{EF5B40EC-CFF1-491A-81DA-51ED61435E0B}" type="presParOf" srcId="{70F0AF6A-221E-4404-836D-6776E231C468}" destId="{1043C24C-0E0C-45B6-9052-2C7F44A8A967}" srcOrd="0" destOrd="0" presId="urn:microsoft.com/office/officeart/2005/8/layout/cycle4"/>
    <dgm:cxn modelId="{D046D9EE-DF9C-460E-9B97-A074CE65B359}" type="presParOf" srcId="{70F0AF6A-221E-4404-836D-6776E231C468}" destId="{B29AF212-ABEC-4AFC-923E-9219B9DAED75}" srcOrd="1" destOrd="0" presId="urn:microsoft.com/office/officeart/2005/8/layout/cycle4"/>
    <dgm:cxn modelId="{B10AA285-F8F2-4A32-B670-6DD4126D2FD4}" type="presParOf" srcId="{769879A0-F75F-4A75-95E3-4A65C0A10F88}" destId="{F58201AD-A0D4-4DF1-AE87-9D0B76EE069B}" srcOrd="3" destOrd="0" presId="urn:microsoft.com/office/officeart/2005/8/layout/cycle4"/>
    <dgm:cxn modelId="{C1D4C3EF-0AA7-4270-BCF2-0977A8B4C01A}" type="presParOf" srcId="{F58201AD-A0D4-4DF1-AE87-9D0B76EE069B}" destId="{9C4C38C0-7A41-4D60-B920-E3FAFB832ECC}" srcOrd="0" destOrd="0" presId="urn:microsoft.com/office/officeart/2005/8/layout/cycle4"/>
    <dgm:cxn modelId="{6B0CF383-7F98-4922-931E-275BA8C734DE}" type="presParOf" srcId="{F58201AD-A0D4-4DF1-AE87-9D0B76EE069B}" destId="{787C52CF-BC42-4196-87A0-94E952B38E64}" srcOrd="1" destOrd="0" presId="urn:microsoft.com/office/officeart/2005/8/layout/cycle4"/>
    <dgm:cxn modelId="{D2A7D6B1-A530-4EA0-A8ED-42B5DE9E0F75}" type="presParOf" srcId="{769879A0-F75F-4A75-95E3-4A65C0A10F88}" destId="{9D9E4503-7884-4DCA-BC05-AFE1B981D6FF}" srcOrd="4" destOrd="0" presId="urn:microsoft.com/office/officeart/2005/8/layout/cycle4"/>
    <dgm:cxn modelId="{B5C609F6-4BCB-4CFD-98E8-F9E40CACAEE7}" type="presParOf" srcId="{67543D0F-3C6D-40F6-9C04-B1A134505493}" destId="{8D0E5DA4-D70A-4256-AAD6-79A7EF3F8D06}" srcOrd="1" destOrd="0" presId="urn:microsoft.com/office/officeart/2005/8/layout/cycle4"/>
    <dgm:cxn modelId="{EC70D449-9623-4311-A8D4-74303836E083}" type="presParOf" srcId="{8D0E5DA4-D70A-4256-AAD6-79A7EF3F8D06}" destId="{6C8519D8-A04B-41B9-9CC2-8B550C9FE3FF}" srcOrd="0" destOrd="0" presId="urn:microsoft.com/office/officeart/2005/8/layout/cycle4"/>
    <dgm:cxn modelId="{27824152-36CC-412E-AACB-BA2C31E6EC14}" type="presParOf" srcId="{8D0E5DA4-D70A-4256-AAD6-79A7EF3F8D06}" destId="{B99D4B04-D68A-4914-BACB-88B49A12B856}" srcOrd="1" destOrd="0" presId="urn:microsoft.com/office/officeart/2005/8/layout/cycle4"/>
    <dgm:cxn modelId="{02783086-4919-4E16-B1AE-C888477E66D3}" type="presParOf" srcId="{8D0E5DA4-D70A-4256-AAD6-79A7EF3F8D06}" destId="{9BB1BE8F-AC51-40A8-87C5-88D65857C062}" srcOrd="2" destOrd="0" presId="urn:microsoft.com/office/officeart/2005/8/layout/cycle4"/>
    <dgm:cxn modelId="{795B6736-9644-4F48-9E7A-F8B4DB8C64EE}" type="presParOf" srcId="{8D0E5DA4-D70A-4256-AAD6-79A7EF3F8D06}" destId="{8B66C955-04A6-46D9-8362-7498D1D63DD7}" srcOrd="3" destOrd="0" presId="urn:microsoft.com/office/officeart/2005/8/layout/cycle4"/>
    <dgm:cxn modelId="{A8EB2F04-B259-4779-9E99-271A0AF5AEED}" type="presParOf" srcId="{8D0E5DA4-D70A-4256-AAD6-79A7EF3F8D06}" destId="{6AFCB9ED-271A-4E66-893E-662549753622}" srcOrd="4" destOrd="0" presId="urn:microsoft.com/office/officeart/2005/8/layout/cycle4"/>
    <dgm:cxn modelId="{16700F11-DF88-4FA8-8CEA-0E6BCF88F56A}" type="presParOf" srcId="{67543D0F-3C6D-40F6-9C04-B1A134505493}" destId="{C2FD0546-C65A-4227-A26C-0B0837325528}" srcOrd="2" destOrd="0" presId="urn:microsoft.com/office/officeart/2005/8/layout/cycle4"/>
    <dgm:cxn modelId="{A3EAD195-3B38-43C3-B818-7C6466F642E0}" type="presParOf" srcId="{67543D0F-3C6D-40F6-9C04-B1A134505493}" destId="{16DFCA66-9914-4885-A1C3-53C4F6A9DF69}"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E2905F-A4B6-4BEA-8BA6-16F235F36743}" type="doc">
      <dgm:prSet loTypeId="urn:microsoft.com/office/officeart/2005/8/layout/venn2" loCatId="relationship" qsTypeId="urn:microsoft.com/office/officeart/2005/8/quickstyle/3d2" qsCatId="3D" csTypeId="urn:microsoft.com/office/officeart/2005/8/colors/colorful2" csCatId="colorful" phldr="1"/>
      <dgm:spPr/>
    </dgm:pt>
    <dgm:pt modelId="{713BF855-513E-411C-8831-5841C1622529}">
      <dgm:prSet phldrT="[Text]"/>
      <dgm:spPr/>
      <dgm:t>
        <a:bodyPr/>
        <a:lstStyle/>
        <a:p>
          <a:r>
            <a:rPr lang="en-GB" dirty="0"/>
            <a:t>Organization</a:t>
          </a:r>
        </a:p>
      </dgm:t>
    </dgm:pt>
    <dgm:pt modelId="{CD1B8CC5-430A-47A1-98BB-338CE9EB5705}" type="parTrans" cxnId="{620B349E-1788-41E0-A3A1-E5240DD9B161}">
      <dgm:prSet/>
      <dgm:spPr/>
      <dgm:t>
        <a:bodyPr/>
        <a:lstStyle/>
        <a:p>
          <a:endParaRPr lang="en-GB"/>
        </a:p>
      </dgm:t>
    </dgm:pt>
    <dgm:pt modelId="{8745EA4B-2153-45D0-AF44-91FB537379C6}" type="sibTrans" cxnId="{620B349E-1788-41E0-A3A1-E5240DD9B161}">
      <dgm:prSet/>
      <dgm:spPr/>
      <dgm:t>
        <a:bodyPr/>
        <a:lstStyle/>
        <a:p>
          <a:endParaRPr lang="en-GB"/>
        </a:p>
      </dgm:t>
    </dgm:pt>
    <dgm:pt modelId="{6BEDB131-6181-458D-AE4E-E8CB38B9DA8A}">
      <dgm:prSet phldrT="[Text]"/>
      <dgm:spPr/>
      <dgm:t>
        <a:bodyPr/>
        <a:lstStyle/>
        <a:p>
          <a:r>
            <a:rPr lang="en-GB" dirty="0"/>
            <a:t>Leadership</a:t>
          </a:r>
        </a:p>
      </dgm:t>
    </dgm:pt>
    <dgm:pt modelId="{5988C1E5-D34D-405F-8201-BF2B6D85EE0B}" type="parTrans" cxnId="{EBC32F9E-4898-41C0-B0A4-A985D6CD17F4}">
      <dgm:prSet/>
      <dgm:spPr/>
      <dgm:t>
        <a:bodyPr/>
        <a:lstStyle/>
        <a:p>
          <a:endParaRPr lang="en-GB"/>
        </a:p>
      </dgm:t>
    </dgm:pt>
    <dgm:pt modelId="{76058813-51B6-4326-B784-A5861CDF6E52}" type="sibTrans" cxnId="{EBC32F9E-4898-41C0-B0A4-A985D6CD17F4}">
      <dgm:prSet/>
      <dgm:spPr/>
      <dgm:t>
        <a:bodyPr/>
        <a:lstStyle/>
        <a:p>
          <a:endParaRPr lang="en-GB"/>
        </a:p>
      </dgm:t>
    </dgm:pt>
    <dgm:pt modelId="{29BD8CAD-D888-48E1-AD8A-2657C33F0A84}">
      <dgm:prSet phldrT="[Text]"/>
      <dgm:spPr/>
      <dgm:t>
        <a:bodyPr/>
        <a:lstStyle/>
        <a:p>
          <a:r>
            <a:rPr lang="en-GB" dirty="0"/>
            <a:t>Manager</a:t>
          </a:r>
        </a:p>
      </dgm:t>
    </dgm:pt>
    <dgm:pt modelId="{FEB457E2-D4CF-4607-A826-6FD745608A79}" type="parTrans" cxnId="{1869DB90-8827-4AC8-89D1-F11228E3E303}">
      <dgm:prSet/>
      <dgm:spPr/>
      <dgm:t>
        <a:bodyPr/>
        <a:lstStyle/>
        <a:p>
          <a:endParaRPr lang="en-GB"/>
        </a:p>
      </dgm:t>
    </dgm:pt>
    <dgm:pt modelId="{A78D1A62-AE1C-4127-8FFD-190FD889B967}" type="sibTrans" cxnId="{1869DB90-8827-4AC8-89D1-F11228E3E303}">
      <dgm:prSet/>
      <dgm:spPr/>
      <dgm:t>
        <a:bodyPr/>
        <a:lstStyle/>
        <a:p>
          <a:endParaRPr lang="en-GB"/>
        </a:p>
      </dgm:t>
    </dgm:pt>
    <dgm:pt modelId="{2C4D6BFB-4545-46BF-A574-3710708F21DB}">
      <dgm:prSet phldrT="[Text]"/>
      <dgm:spPr/>
      <dgm:t>
        <a:bodyPr/>
        <a:lstStyle/>
        <a:p>
          <a:r>
            <a:rPr lang="en-GB" dirty="0"/>
            <a:t>Team</a:t>
          </a:r>
        </a:p>
      </dgm:t>
    </dgm:pt>
    <dgm:pt modelId="{605DECC1-FDB6-4FB1-B193-17AC7CCCCF25}" type="parTrans" cxnId="{2EED525C-56E0-47D5-AE63-6AD3BDE12AD5}">
      <dgm:prSet/>
      <dgm:spPr/>
      <dgm:t>
        <a:bodyPr/>
        <a:lstStyle/>
        <a:p>
          <a:endParaRPr lang="en-GB"/>
        </a:p>
      </dgm:t>
    </dgm:pt>
    <dgm:pt modelId="{9DD4A4BC-CB2E-404A-826D-50505179EE00}" type="sibTrans" cxnId="{2EED525C-56E0-47D5-AE63-6AD3BDE12AD5}">
      <dgm:prSet/>
      <dgm:spPr/>
      <dgm:t>
        <a:bodyPr/>
        <a:lstStyle/>
        <a:p>
          <a:endParaRPr lang="en-GB"/>
        </a:p>
      </dgm:t>
    </dgm:pt>
    <dgm:pt modelId="{C4037BE2-5B1C-4AF0-A1BE-5994A03F7F66}">
      <dgm:prSet phldrT="[Text]"/>
      <dgm:spPr/>
      <dgm:t>
        <a:bodyPr/>
        <a:lstStyle/>
        <a:p>
          <a:r>
            <a:rPr lang="en-GB"/>
            <a:t>Individual</a:t>
          </a:r>
          <a:endParaRPr lang="en-GB" dirty="0"/>
        </a:p>
      </dgm:t>
    </dgm:pt>
    <dgm:pt modelId="{CC3D233A-DF70-4A22-9857-02CA92615690}" type="parTrans" cxnId="{8AD1319E-F4D7-41AE-AE8C-00205B213506}">
      <dgm:prSet/>
      <dgm:spPr/>
      <dgm:t>
        <a:bodyPr/>
        <a:lstStyle/>
        <a:p>
          <a:endParaRPr lang="en-GB"/>
        </a:p>
      </dgm:t>
    </dgm:pt>
    <dgm:pt modelId="{30CF4214-8BDC-44DF-83F6-D0D03D2279AE}" type="sibTrans" cxnId="{8AD1319E-F4D7-41AE-AE8C-00205B213506}">
      <dgm:prSet/>
      <dgm:spPr/>
      <dgm:t>
        <a:bodyPr/>
        <a:lstStyle/>
        <a:p>
          <a:endParaRPr lang="en-GB"/>
        </a:p>
      </dgm:t>
    </dgm:pt>
    <dgm:pt modelId="{39437489-7E78-4803-9A77-7169DC3EE3A0}" type="pres">
      <dgm:prSet presAssocID="{5FE2905F-A4B6-4BEA-8BA6-16F235F36743}" presName="Name0" presStyleCnt="0">
        <dgm:presLayoutVars>
          <dgm:chMax val="7"/>
          <dgm:resizeHandles val="exact"/>
        </dgm:presLayoutVars>
      </dgm:prSet>
      <dgm:spPr/>
    </dgm:pt>
    <dgm:pt modelId="{91A8EA86-A0A6-4E68-87FF-AD5F52FFB11D}" type="pres">
      <dgm:prSet presAssocID="{5FE2905F-A4B6-4BEA-8BA6-16F235F36743}" presName="comp1" presStyleCnt="0"/>
      <dgm:spPr/>
    </dgm:pt>
    <dgm:pt modelId="{75413DB1-B068-4836-9783-1C3C95A320E5}" type="pres">
      <dgm:prSet presAssocID="{5FE2905F-A4B6-4BEA-8BA6-16F235F36743}" presName="circle1" presStyleLbl="node1" presStyleIdx="0" presStyleCnt="5"/>
      <dgm:spPr/>
    </dgm:pt>
    <dgm:pt modelId="{0214C57D-D09A-4194-BB8D-ACAAA380159B}" type="pres">
      <dgm:prSet presAssocID="{5FE2905F-A4B6-4BEA-8BA6-16F235F36743}" presName="c1text" presStyleLbl="node1" presStyleIdx="0" presStyleCnt="5">
        <dgm:presLayoutVars>
          <dgm:bulletEnabled val="1"/>
        </dgm:presLayoutVars>
      </dgm:prSet>
      <dgm:spPr/>
    </dgm:pt>
    <dgm:pt modelId="{8B81CAD1-2D36-4196-8DA5-1549EB3EE567}" type="pres">
      <dgm:prSet presAssocID="{5FE2905F-A4B6-4BEA-8BA6-16F235F36743}" presName="comp2" presStyleCnt="0"/>
      <dgm:spPr/>
    </dgm:pt>
    <dgm:pt modelId="{57C159D2-8694-4C0C-8016-AB98DF3DF0F5}" type="pres">
      <dgm:prSet presAssocID="{5FE2905F-A4B6-4BEA-8BA6-16F235F36743}" presName="circle2" presStyleLbl="node1" presStyleIdx="1" presStyleCnt="5"/>
      <dgm:spPr/>
    </dgm:pt>
    <dgm:pt modelId="{F8F0BF18-EE43-4AC5-8BC0-7713C726FC4C}" type="pres">
      <dgm:prSet presAssocID="{5FE2905F-A4B6-4BEA-8BA6-16F235F36743}" presName="c2text" presStyleLbl="node1" presStyleIdx="1" presStyleCnt="5">
        <dgm:presLayoutVars>
          <dgm:bulletEnabled val="1"/>
        </dgm:presLayoutVars>
      </dgm:prSet>
      <dgm:spPr/>
    </dgm:pt>
    <dgm:pt modelId="{0030D0F8-5379-4F06-AD51-762B033B8BA3}" type="pres">
      <dgm:prSet presAssocID="{5FE2905F-A4B6-4BEA-8BA6-16F235F36743}" presName="comp3" presStyleCnt="0"/>
      <dgm:spPr/>
    </dgm:pt>
    <dgm:pt modelId="{E97A7189-3BF8-4D8F-9B23-84C3B22D64A6}" type="pres">
      <dgm:prSet presAssocID="{5FE2905F-A4B6-4BEA-8BA6-16F235F36743}" presName="circle3" presStyleLbl="node1" presStyleIdx="2" presStyleCnt="5"/>
      <dgm:spPr/>
    </dgm:pt>
    <dgm:pt modelId="{E0562C8D-4331-4830-BD96-2EB97C95C5F9}" type="pres">
      <dgm:prSet presAssocID="{5FE2905F-A4B6-4BEA-8BA6-16F235F36743}" presName="c3text" presStyleLbl="node1" presStyleIdx="2" presStyleCnt="5">
        <dgm:presLayoutVars>
          <dgm:bulletEnabled val="1"/>
        </dgm:presLayoutVars>
      </dgm:prSet>
      <dgm:spPr/>
    </dgm:pt>
    <dgm:pt modelId="{89B96865-F69A-4048-B679-3AEB9FB1DBE2}" type="pres">
      <dgm:prSet presAssocID="{5FE2905F-A4B6-4BEA-8BA6-16F235F36743}" presName="comp4" presStyleCnt="0"/>
      <dgm:spPr/>
    </dgm:pt>
    <dgm:pt modelId="{9D8AC015-80D3-417E-9D1D-7F54F695A741}" type="pres">
      <dgm:prSet presAssocID="{5FE2905F-A4B6-4BEA-8BA6-16F235F36743}" presName="circle4" presStyleLbl="node1" presStyleIdx="3" presStyleCnt="5"/>
      <dgm:spPr/>
    </dgm:pt>
    <dgm:pt modelId="{BFD90245-1503-4232-ADAF-97CF60490B4C}" type="pres">
      <dgm:prSet presAssocID="{5FE2905F-A4B6-4BEA-8BA6-16F235F36743}" presName="c4text" presStyleLbl="node1" presStyleIdx="3" presStyleCnt="5">
        <dgm:presLayoutVars>
          <dgm:bulletEnabled val="1"/>
        </dgm:presLayoutVars>
      </dgm:prSet>
      <dgm:spPr/>
    </dgm:pt>
    <dgm:pt modelId="{90EFC9FF-9132-4503-BDA6-60F85AEAF975}" type="pres">
      <dgm:prSet presAssocID="{5FE2905F-A4B6-4BEA-8BA6-16F235F36743}" presName="comp5" presStyleCnt="0"/>
      <dgm:spPr/>
    </dgm:pt>
    <dgm:pt modelId="{1ED15AEA-06E3-496C-AE51-9F3CBD3E32C8}" type="pres">
      <dgm:prSet presAssocID="{5FE2905F-A4B6-4BEA-8BA6-16F235F36743}" presName="circle5" presStyleLbl="node1" presStyleIdx="4" presStyleCnt="5"/>
      <dgm:spPr/>
    </dgm:pt>
    <dgm:pt modelId="{3CBAD460-DD43-4F2F-941E-23DEB47A45B6}" type="pres">
      <dgm:prSet presAssocID="{5FE2905F-A4B6-4BEA-8BA6-16F235F36743}" presName="c5text" presStyleLbl="node1" presStyleIdx="4" presStyleCnt="5">
        <dgm:presLayoutVars>
          <dgm:bulletEnabled val="1"/>
        </dgm:presLayoutVars>
      </dgm:prSet>
      <dgm:spPr/>
    </dgm:pt>
  </dgm:ptLst>
  <dgm:cxnLst>
    <dgm:cxn modelId="{72A1FC16-17F1-4765-879A-6665065FBF71}" type="presOf" srcId="{6BEDB131-6181-458D-AE4E-E8CB38B9DA8A}" destId="{F8F0BF18-EE43-4AC5-8BC0-7713C726FC4C}" srcOrd="1" destOrd="0" presId="urn:microsoft.com/office/officeart/2005/8/layout/venn2"/>
    <dgm:cxn modelId="{D1B1BE1C-1803-4337-AA61-080728A69E6F}" type="presOf" srcId="{C4037BE2-5B1C-4AF0-A1BE-5994A03F7F66}" destId="{3CBAD460-DD43-4F2F-941E-23DEB47A45B6}" srcOrd="1" destOrd="0" presId="urn:microsoft.com/office/officeart/2005/8/layout/venn2"/>
    <dgm:cxn modelId="{9A296F3C-626D-4D71-97B6-DB0A13F857AA}" type="presOf" srcId="{29BD8CAD-D888-48E1-AD8A-2657C33F0A84}" destId="{E0562C8D-4331-4830-BD96-2EB97C95C5F9}" srcOrd="1" destOrd="0" presId="urn:microsoft.com/office/officeart/2005/8/layout/venn2"/>
    <dgm:cxn modelId="{2EED525C-56E0-47D5-AE63-6AD3BDE12AD5}" srcId="{5FE2905F-A4B6-4BEA-8BA6-16F235F36743}" destId="{2C4D6BFB-4545-46BF-A574-3710708F21DB}" srcOrd="3" destOrd="0" parTransId="{605DECC1-FDB6-4FB1-B193-17AC7CCCCF25}" sibTransId="{9DD4A4BC-CB2E-404A-826D-50505179EE00}"/>
    <dgm:cxn modelId="{73443646-6218-4AAB-B65B-C62003D7659E}" type="presOf" srcId="{29BD8CAD-D888-48E1-AD8A-2657C33F0A84}" destId="{E97A7189-3BF8-4D8F-9B23-84C3B22D64A6}" srcOrd="0" destOrd="0" presId="urn:microsoft.com/office/officeart/2005/8/layout/venn2"/>
    <dgm:cxn modelId="{E4381872-899E-41F2-AA1A-F41ACFDC42F4}" type="presOf" srcId="{2C4D6BFB-4545-46BF-A574-3710708F21DB}" destId="{9D8AC015-80D3-417E-9D1D-7F54F695A741}" srcOrd="0" destOrd="0" presId="urn:microsoft.com/office/officeart/2005/8/layout/venn2"/>
    <dgm:cxn modelId="{1869DB90-8827-4AC8-89D1-F11228E3E303}" srcId="{5FE2905F-A4B6-4BEA-8BA6-16F235F36743}" destId="{29BD8CAD-D888-48E1-AD8A-2657C33F0A84}" srcOrd="2" destOrd="0" parTransId="{FEB457E2-D4CF-4607-A826-6FD745608A79}" sibTransId="{A78D1A62-AE1C-4127-8FFD-190FD889B967}"/>
    <dgm:cxn modelId="{EBC32F9E-4898-41C0-B0A4-A985D6CD17F4}" srcId="{5FE2905F-A4B6-4BEA-8BA6-16F235F36743}" destId="{6BEDB131-6181-458D-AE4E-E8CB38B9DA8A}" srcOrd="1" destOrd="0" parTransId="{5988C1E5-D34D-405F-8201-BF2B6D85EE0B}" sibTransId="{76058813-51B6-4326-B784-A5861CDF6E52}"/>
    <dgm:cxn modelId="{8AD1319E-F4D7-41AE-AE8C-00205B213506}" srcId="{5FE2905F-A4B6-4BEA-8BA6-16F235F36743}" destId="{C4037BE2-5B1C-4AF0-A1BE-5994A03F7F66}" srcOrd="4" destOrd="0" parTransId="{CC3D233A-DF70-4A22-9857-02CA92615690}" sibTransId="{30CF4214-8BDC-44DF-83F6-D0D03D2279AE}"/>
    <dgm:cxn modelId="{620B349E-1788-41E0-A3A1-E5240DD9B161}" srcId="{5FE2905F-A4B6-4BEA-8BA6-16F235F36743}" destId="{713BF855-513E-411C-8831-5841C1622529}" srcOrd="0" destOrd="0" parTransId="{CD1B8CC5-430A-47A1-98BB-338CE9EB5705}" sibTransId="{8745EA4B-2153-45D0-AF44-91FB537379C6}"/>
    <dgm:cxn modelId="{057E9CBF-712C-4AC5-9B4D-DE7C46DC813D}" type="presOf" srcId="{5FE2905F-A4B6-4BEA-8BA6-16F235F36743}" destId="{39437489-7E78-4803-9A77-7169DC3EE3A0}" srcOrd="0" destOrd="0" presId="urn:microsoft.com/office/officeart/2005/8/layout/venn2"/>
    <dgm:cxn modelId="{386A76D3-F500-4FCB-8A9F-EB1C35AC40F7}" type="presOf" srcId="{713BF855-513E-411C-8831-5841C1622529}" destId="{75413DB1-B068-4836-9783-1C3C95A320E5}" srcOrd="0" destOrd="0" presId="urn:microsoft.com/office/officeart/2005/8/layout/venn2"/>
    <dgm:cxn modelId="{C94D3DDB-2B05-4895-894A-EF940AF9FAFB}" type="presOf" srcId="{6BEDB131-6181-458D-AE4E-E8CB38B9DA8A}" destId="{57C159D2-8694-4C0C-8016-AB98DF3DF0F5}" srcOrd="0" destOrd="0" presId="urn:microsoft.com/office/officeart/2005/8/layout/venn2"/>
    <dgm:cxn modelId="{46AE3ADC-5952-4828-8138-F1D6CD121EAD}" type="presOf" srcId="{2C4D6BFB-4545-46BF-A574-3710708F21DB}" destId="{BFD90245-1503-4232-ADAF-97CF60490B4C}" srcOrd="1" destOrd="0" presId="urn:microsoft.com/office/officeart/2005/8/layout/venn2"/>
    <dgm:cxn modelId="{F4D630F1-0918-4B5A-9C67-2EA9A2B29AFA}" type="presOf" srcId="{C4037BE2-5B1C-4AF0-A1BE-5994A03F7F66}" destId="{1ED15AEA-06E3-496C-AE51-9F3CBD3E32C8}" srcOrd="0" destOrd="0" presId="urn:microsoft.com/office/officeart/2005/8/layout/venn2"/>
    <dgm:cxn modelId="{FF24F0F7-F04A-40A4-9E35-79BEC9EC8241}" type="presOf" srcId="{713BF855-513E-411C-8831-5841C1622529}" destId="{0214C57D-D09A-4194-BB8D-ACAAA380159B}" srcOrd="1" destOrd="0" presId="urn:microsoft.com/office/officeart/2005/8/layout/venn2"/>
    <dgm:cxn modelId="{0F34187A-1510-4A22-BF64-57498C417A8F}" type="presParOf" srcId="{39437489-7E78-4803-9A77-7169DC3EE3A0}" destId="{91A8EA86-A0A6-4E68-87FF-AD5F52FFB11D}" srcOrd="0" destOrd="0" presId="urn:microsoft.com/office/officeart/2005/8/layout/venn2"/>
    <dgm:cxn modelId="{6BB16726-C169-4887-ABB4-19687D8A4086}" type="presParOf" srcId="{91A8EA86-A0A6-4E68-87FF-AD5F52FFB11D}" destId="{75413DB1-B068-4836-9783-1C3C95A320E5}" srcOrd="0" destOrd="0" presId="urn:microsoft.com/office/officeart/2005/8/layout/venn2"/>
    <dgm:cxn modelId="{E2027C97-8B47-4FC3-8B3D-A93E627E489E}" type="presParOf" srcId="{91A8EA86-A0A6-4E68-87FF-AD5F52FFB11D}" destId="{0214C57D-D09A-4194-BB8D-ACAAA380159B}" srcOrd="1" destOrd="0" presId="urn:microsoft.com/office/officeart/2005/8/layout/venn2"/>
    <dgm:cxn modelId="{B0978CF9-E0E6-43AC-885D-2C234A97803A}" type="presParOf" srcId="{39437489-7E78-4803-9A77-7169DC3EE3A0}" destId="{8B81CAD1-2D36-4196-8DA5-1549EB3EE567}" srcOrd="1" destOrd="0" presId="urn:microsoft.com/office/officeart/2005/8/layout/venn2"/>
    <dgm:cxn modelId="{46446DCB-7286-4010-9B63-884FDC73940B}" type="presParOf" srcId="{8B81CAD1-2D36-4196-8DA5-1549EB3EE567}" destId="{57C159D2-8694-4C0C-8016-AB98DF3DF0F5}" srcOrd="0" destOrd="0" presId="urn:microsoft.com/office/officeart/2005/8/layout/venn2"/>
    <dgm:cxn modelId="{065F5C81-CF60-44DF-B6A9-FD9D9064AD5F}" type="presParOf" srcId="{8B81CAD1-2D36-4196-8DA5-1549EB3EE567}" destId="{F8F0BF18-EE43-4AC5-8BC0-7713C726FC4C}" srcOrd="1" destOrd="0" presId="urn:microsoft.com/office/officeart/2005/8/layout/venn2"/>
    <dgm:cxn modelId="{4BBC153B-E37A-4EDC-B95E-9BAB3FC85FFB}" type="presParOf" srcId="{39437489-7E78-4803-9A77-7169DC3EE3A0}" destId="{0030D0F8-5379-4F06-AD51-762B033B8BA3}" srcOrd="2" destOrd="0" presId="urn:microsoft.com/office/officeart/2005/8/layout/venn2"/>
    <dgm:cxn modelId="{D09FBAA1-8380-40E3-B2A7-3447592BF274}" type="presParOf" srcId="{0030D0F8-5379-4F06-AD51-762B033B8BA3}" destId="{E97A7189-3BF8-4D8F-9B23-84C3B22D64A6}" srcOrd="0" destOrd="0" presId="urn:microsoft.com/office/officeart/2005/8/layout/venn2"/>
    <dgm:cxn modelId="{94194654-3F10-4935-8939-BEE023D97211}" type="presParOf" srcId="{0030D0F8-5379-4F06-AD51-762B033B8BA3}" destId="{E0562C8D-4331-4830-BD96-2EB97C95C5F9}" srcOrd="1" destOrd="0" presId="urn:microsoft.com/office/officeart/2005/8/layout/venn2"/>
    <dgm:cxn modelId="{E251234A-255B-45AC-9082-BBAC6FAAAEEA}" type="presParOf" srcId="{39437489-7E78-4803-9A77-7169DC3EE3A0}" destId="{89B96865-F69A-4048-B679-3AEB9FB1DBE2}" srcOrd="3" destOrd="0" presId="urn:microsoft.com/office/officeart/2005/8/layout/venn2"/>
    <dgm:cxn modelId="{FD251920-60E6-411B-8808-580A14D15444}" type="presParOf" srcId="{89B96865-F69A-4048-B679-3AEB9FB1DBE2}" destId="{9D8AC015-80D3-417E-9D1D-7F54F695A741}" srcOrd="0" destOrd="0" presId="urn:microsoft.com/office/officeart/2005/8/layout/venn2"/>
    <dgm:cxn modelId="{DB7C14DC-0EBD-4521-9FAC-38923B34D603}" type="presParOf" srcId="{89B96865-F69A-4048-B679-3AEB9FB1DBE2}" destId="{BFD90245-1503-4232-ADAF-97CF60490B4C}" srcOrd="1" destOrd="0" presId="urn:microsoft.com/office/officeart/2005/8/layout/venn2"/>
    <dgm:cxn modelId="{AD2E9DFE-2896-4378-A8F3-DEB5DAB9D18B}" type="presParOf" srcId="{39437489-7E78-4803-9A77-7169DC3EE3A0}" destId="{90EFC9FF-9132-4503-BDA6-60F85AEAF975}" srcOrd="4" destOrd="0" presId="urn:microsoft.com/office/officeart/2005/8/layout/venn2"/>
    <dgm:cxn modelId="{8E2D3925-87F5-4F4F-9F9D-124A465A678F}" type="presParOf" srcId="{90EFC9FF-9132-4503-BDA6-60F85AEAF975}" destId="{1ED15AEA-06E3-496C-AE51-9F3CBD3E32C8}" srcOrd="0" destOrd="0" presId="urn:microsoft.com/office/officeart/2005/8/layout/venn2"/>
    <dgm:cxn modelId="{32FD2B5B-0401-4619-B7C3-F2E2AD33326F}" type="presParOf" srcId="{90EFC9FF-9132-4503-BDA6-60F85AEAF975}" destId="{3CBAD460-DD43-4F2F-941E-23DEB47A45B6}"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GB" sz="1500" dirty="0">
              <a:solidFill>
                <a:schemeClr val="accent1"/>
              </a:solidFill>
            </a:rPr>
            <a:t>What skills do leaders need to support Collaboration?</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GB" dirty="0"/>
            <a:t>Work well with other people</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GB" dirty="0"/>
            <a:t>Value diversity and inclusivity of others</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GB" dirty="0"/>
            <a:t>Manage difficult interactions with other people</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GB" dirty="0"/>
            <a:t>Facilitate an environment where you can collaborate with others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GB" dirty="0"/>
            <a:t>Achieve a common goal with others</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GB" dirty="0"/>
            <a:t>Reflect and improve on teamwork</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GB" sz="1500" dirty="0">
              <a:solidFill>
                <a:schemeClr val="accent1"/>
              </a:solidFill>
            </a:rPr>
            <a:t>What skills do leaders need to support Collaboration?</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GB" dirty="0"/>
            <a:t>Work well with other people</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GB" dirty="0"/>
            <a:t>Value diversity and inclusivity of others</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GB" dirty="0"/>
            <a:t>Manage difficult interactions with other people</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GB" dirty="0"/>
            <a:t>Facilitate an environment where you can collaborate with others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GB" dirty="0"/>
            <a:t>Achieve a common goal with others</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GB" dirty="0"/>
            <a:t>Reflect and improve on teamwork</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custScaleX="112564">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GB" sz="1600" dirty="0">
              <a:solidFill>
                <a:schemeClr val="accent1"/>
              </a:solidFill>
            </a:rPr>
            <a:t>What additional skills do managers need?</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GB" dirty="0"/>
            <a:t>Work well with other people</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GB" dirty="0"/>
            <a:t>Value diversity and inclusivity of others</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GB" dirty="0"/>
            <a:t>Manage difficult interactions with other people</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GB" dirty="0"/>
            <a:t>Facilitate an environment where you can collaborate with others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GB" dirty="0"/>
            <a:t>Achieve a common goal with others</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GB" dirty="0"/>
            <a:t>Reflect and improve on teamwork</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GB" sz="1600" dirty="0">
              <a:solidFill>
                <a:schemeClr val="accent1"/>
              </a:solidFill>
            </a:rPr>
            <a:t>What additional skills do managers need?</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GB" dirty="0"/>
            <a:t>Work well with other people</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GB" dirty="0"/>
            <a:t>Value diversity and inclusivity of others</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GB" dirty="0"/>
            <a:t>Manage difficult interactions with other people</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GB" dirty="0"/>
            <a:t>Facilitate an environment where you can collaborate with others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GB" dirty="0"/>
            <a:t>Achieve a common goal with others</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GB" dirty="0"/>
            <a:t>Reflect and improve on teamwork</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3C24C-0E0C-45B6-9052-2C7F44A8A967}">
      <dsp:nvSpPr>
        <dsp:cNvPr id="0" name=""/>
        <dsp:cNvSpPr/>
      </dsp:nvSpPr>
      <dsp:spPr>
        <a:xfrm>
          <a:off x="5900761" y="3309377"/>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4"/>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2000" tIns="0" rIns="53340" bIns="53340" numCol="1" spcCol="1270" anchor="b" anchorCtr="1">
          <a:noAutofit/>
        </a:bodyPr>
        <a:lstStyle/>
        <a:p>
          <a:pPr marL="114300" lvl="1" indent="-114300" algn="l" defTabSz="622300">
            <a:lnSpc>
              <a:spcPct val="90000"/>
            </a:lnSpc>
            <a:spcBef>
              <a:spcPct val="0"/>
            </a:spcBef>
            <a:spcAft>
              <a:spcPct val="15000"/>
            </a:spcAft>
            <a:buChar char="•"/>
          </a:pPr>
          <a:r>
            <a:rPr lang="en-GB" sz="1400" kern="1200" dirty="0"/>
            <a:t>Better decision-making</a:t>
          </a:r>
        </a:p>
        <a:p>
          <a:pPr marL="114300" lvl="1" indent="-114300" algn="l" defTabSz="622300">
            <a:lnSpc>
              <a:spcPct val="90000"/>
            </a:lnSpc>
            <a:spcBef>
              <a:spcPct val="0"/>
            </a:spcBef>
            <a:spcAft>
              <a:spcPct val="15000"/>
            </a:spcAft>
            <a:buChar char="•"/>
          </a:pPr>
          <a:r>
            <a:rPr lang="en-GB" sz="1400" kern="1200" dirty="0"/>
            <a:t>Lower resistance</a:t>
          </a:r>
        </a:p>
        <a:p>
          <a:pPr marL="114300" lvl="1" indent="-114300" algn="l" defTabSz="622300">
            <a:lnSpc>
              <a:spcPct val="90000"/>
            </a:lnSpc>
            <a:spcBef>
              <a:spcPct val="0"/>
            </a:spcBef>
            <a:spcAft>
              <a:spcPct val="15000"/>
            </a:spcAft>
            <a:buChar char="•"/>
          </a:pPr>
          <a:r>
            <a:rPr lang="en-GB" sz="1400" kern="1200" dirty="0"/>
            <a:t>Higher engagement</a:t>
          </a:r>
        </a:p>
        <a:p>
          <a:pPr marL="114300" lvl="1" indent="-114300" algn="l" defTabSz="622300">
            <a:lnSpc>
              <a:spcPct val="90000"/>
            </a:lnSpc>
            <a:spcBef>
              <a:spcPct val="0"/>
            </a:spcBef>
            <a:spcAft>
              <a:spcPct val="15000"/>
            </a:spcAft>
            <a:buChar char="•"/>
          </a:pPr>
          <a:r>
            <a:rPr lang="en-GB" sz="1400" kern="1200" dirty="0"/>
            <a:t>Greater delegation &amp;trust</a:t>
          </a:r>
        </a:p>
        <a:p>
          <a:pPr marL="114300" lvl="1" indent="-114300" algn="l" defTabSz="622300">
            <a:lnSpc>
              <a:spcPct val="90000"/>
            </a:lnSpc>
            <a:spcBef>
              <a:spcPct val="0"/>
            </a:spcBef>
            <a:spcAft>
              <a:spcPct val="15000"/>
            </a:spcAft>
            <a:buChar char="•"/>
          </a:pPr>
          <a:r>
            <a:rPr lang="en-GB" sz="1400" kern="1200" dirty="0"/>
            <a:t>Better team performance</a:t>
          </a:r>
        </a:p>
        <a:p>
          <a:pPr marL="114300" lvl="1" indent="-114300" algn="l" defTabSz="622300">
            <a:lnSpc>
              <a:spcPct val="90000"/>
            </a:lnSpc>
            <a:spcBef>
              <a:spcPct val="0"/>
            </a:spcBef>
            <a:spcAft>
              <a:spcPct val="15000"/>
            </a:spcAft>
            <a:buChar char="•"/>
          </a:pPr>
          <a:r>
            <a:rPr lang="en-GB" sz="1400" kern="1200" dirty="0"/>
            <a:t>Opportunity to be coach and leader</a:t>
          </a:r>
        </a:p>
      </dsp:txBody>
      <dsp:txXfrm>
        <a:off x="7231443" y="3738776"/>
        <a:ext cx="2954631" cy="1114782"/>
      </dsp:txXfrm>
    </dsp:sp>
    <dsp:sp modelId="{9C4C38C0-7A41-4D60-B920-E3FAFB832ECC}">
      <dsp:nvSpPr>
        <dsp:cNvPr id="0" name=""/>
        <dsp:cNvSpPr/>
      </dsp:nvSpPr>
      <dsp:spPr>
        <a:xfrm>
          <a:off x="794203" y="3309377"/>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0753447"/>
              <a:satOff val="42045"/>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53340" rIns="53340" bIns="0" numCol="1" spcCol="1270" anchor="b" anchorCtr="0">
          <a:noAutofit/>
        </a:bodyPr>
        <a:lstStyle/>
        <a:p>
          <a:pPr marL="114300" lvl="1" indent="-114300" algn="l" defTabSz="622300">
            <a:lnSpc>
              <a:spcPct val="90000"/>
            </a:lnSpc>
            <a:spcBef>
              <a:spcPct val="0"/>
            </a:spcBef>
            <a:spcAft>
              <a:spcPct val="15000"/>
            </a:spcAft>
            <a:buChar char="•"/>
          </a:pPr>
          <a:r>
            <a:rPr lang="en-GB" sz="1400" kern="1200" dirty="0"/>
            <a:t>Increased creativity &amp; innovation</a:t>
          </a:r>
        </a:p>
        <a:p>
          <a:pPr marL="114300" lvl="1" indent="-114300" algn="l" defTabSz="622300">
            <a:lnSpc>
              <a:spcPct val="90000"/>
            </a:lnSpc>
            <a:spcBef>
              <a:spcPct val="0"/>
            </a:spcBef>
            <a:spcAft>
              <a:spcPct val="15000"/>
            </a:spcAft>
            <a:buChar char="•"/>
          </a:pPr>
          <a:r>
            <a:rPr lang="en-GB" sz="1400" kern="1200" dirty="0"/>
            <a:t>Higher engagement &amp; retention</a:t>
          </a:r>
        </a:p>
        <a:p>
          <a:pPr marL="114300" lvl="1" indent="-114300" algn="l" defTabSz="622300">
            <a:lnSpc>
              <a:spcPct val="90000"/>
            </a:lnSpc>
            <a:spcBef>
              <a:spcPct val="0"/>
            </a:spcBef>
            <a:spcAft>
              <a:spcPct val="15000"/>
            </a:spcAft>
            <a:buChar char="•"/>
          </a:pPr>
          <a:r>
            <a:rPr lang="en-GB" sz="1400" kern="1200" dirty="0"/>
            <a:t>Better public image</a:t>
          </a:r>
        </a:p>
        <a:p>
          <a:pPr marL="114300" lvl="1" indent="-114300" algn="l" defTabSz="622300">
            <a:lnSpc>
              <a:spcPct val="90000"/>
            </a:lnSpc>
            <a:spcBef>
              <a:spcPct val="0"/>
            </a:spcBef>
            <a:spcAft>
              <a:spcPct val="15000"/>
            </a:spcAft>
            <a:buChar char="•"/>
          </a:pPr>
          <a:r>
            <a:rPr lang="en-GB" sz="1400" kern="1200" dirty="0"/>
            <a:t>Increased productivity &amp; efficiency</a:t>
          </a:r>
        </a:p>
        <a:p>
          <a:pPr marL="114300" lvl="1" indent="-114300" algn="l" defTabSz="622300">
            <a:lnSpc>
              <a:spcPct val="90000"/>
            </a:lnSpc>
            <a:spcBef>
              <a:spcPct val="0"/>
            </a:spcBef>
            <a:spcAft>
              <a:spcPct val="15000"/>
            </a:spcAft>
            <a:buChar char="•"/>
          </a:pPr>
          <a:r>
            <a:rPr lang="en-GB" sz="1400" kern="1200" dirty="0"/>
            <a:t>Reduced costs</a:t>
          </a:r>
        </a:p>
        <a:p>
          <a:pPr marL="114300" lvl="1" indent="-114300" algn="l" defTabSz="622300">
            <a:lnSpc>
              <a:spcPct val="90000"/>
            </a:lnSpc>
            <a:spcBef>
              <a:spcPct val="0"/>
            </a:spcBef>
            <a:spcAft>
              <a:spcPct val="15000"/>
            </a:spcAft>
            <a:buChar char="•"/>
          </a:pPr>
          <a:r>
            <a:rPr lang="en-GB" sz="1400" kern="1200" dirty="0"/>
            <a:t>Enhanced customer experience</a:t>
          </a:r>
        </a:p>
        <a:p>
          <a:pPr marL="114300" lvl="1" indent="-114300" algn="l" defTabSz="622300">
            <a:lnSpc>
              <a:spcPct val="90000"/>
            </a:lnSpc>
            <a:spcBef>
              <a:spcPct val="0"/>
            </a:spcBef>
            <a:spcAft>
              <a:spcPct val="15000"/>
            </a:spcAft>
            <a:buChar char="•"/>
          </a:pPr>
          <a:endParaRPr lang="en-GB" sz="1400" kern="1200" dirty="0"/>
        </a:p>
      </dsp:txBody>
      <dsp:txXfrm>
        <a:off x="828886" y="3738776"/>
        <a:ext cx="2954631" cy="1114782"/>
      </dsp:txXfrm>
    </dsp:sp>
    <dsp:sp modelId="{7D635589-D38A-4D2B-8A7E-C12D1FF54671}">
      <dsp:nvSpPr>
        <dsp:cNvPr id="0" name=""/>
        <dsp:cNvSpPr/>
      </dsp:nvSpPr>
      <dsp:spPr>
        <a:xfrm>
          <a:off x="5896301" y="148586"/>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2000" tIns="180000" rIns="53340" bIns="0" numCol="1" spcCol="1270" anchor="ctr" anchorCtr="0">
          <a:noAutofit/>
        </a:bodyPr>
        <a:lstStyle/>
        <a:p>
          <a:pPr marL="114300" lvl="1" indent="-114300" algn="l" defTabSz="622300">
            <a:lnSpc>
              <a:spcPct val="90000"/>
            </a:lnSpc>
            <a:spcBef>
              <a:spcPct val="0"/>
            </a:spcBef>
            <a:spcAft>
              <a:spcPct val="15000"/>
            </a:spcAft>
            <a:buChar char="•"/>
          </a:pPr>
          <a:r>
            <a:rPr lang="en-GB" sz="1400" kern="1200" dirty="0"/>
            <a:t>Stronger relationships</a:t>
          </a:r>
        </a:p>
        <a:p>
          <a:pPr marL="114300" lvl="1" indent="-114300" algn="l" defTabSz="622300">
            <a:lnSpc>
              <a:spcPct val="90000"/>
            </a:lnSpc>
            <a:spcBef>
              <a:spcPct val="0"/>
            </a:spcBef>
            <a:spcAft>
              <a:spcPct val="15000"/>
            </a:spcAft>
            <a:buChar char="•"/>
          </a:pPr>
          <a:r>
            <a:rPr lang="en-GB" sz="1400" kern="1200" dirty="0"/>
            <a:t>Improved communication</a:t>
          </a:r>
        </a:p>
        <a:p>
          <a:pPr marL="114300" lvl="1" indent="-114300" algn="l" defTabSz="622300">
            <a:lnSpc>
              <a:spcPct val="90000"/>
            </a:lnSpc>
            <a:spcBef>
              <a:spcPct val="0"/>
            </a:spcBef>
            <a:spcAft>
              <a:spcPct val="15000"/>
            </a:spcAft>
            <a:buChar char="•"/>
          </a:pPr>
          <a:r>
            <a:rPr lang="en-GB" sz="1400" kern="1200" dirty="0"/>
            <a:t>Less conflict</a:t>
          </a:r>
        </a:p>
        <a:p>
          <a:pPr marL="114300" lvl="1" indent="-114300" algn="l" defTabSz="622300">
            <a:lnSpc>
              <a:spcPct val="90000"/>
            </a:lnSpc>
            <a:spcBef>
              <a:spcPct val="0"/>
            </a:spcBef>
            <a:spcAft>
              <a:spcPct val="15000"/>
            </a:spcAft>
            <a:buChar char="•"/>
          </a:pPr>
          <a:r>
            <a:rPr lang="en-GB" sz="1400" kern="1200" dirty="0"/>
            <a:t>Greater creativity &amp; innovation</a:t>
          </a:r>
        </a:p>
        <a:p>
          <a:pPr marL="114300" lvl="1" indent="-114300" algn="l" defTabSz="622300">
            <a:lnSpc>
              <a:spcPct val="90000"/>
            </a:lnSpc>
            <a:spcBef>
              <a:spcPct val="0"/>
            </a:spcBef>
            <a:spcAft>
              <a:spcPct val="15000"/>
            </a:spcAft>
            <a:buChar char="•"/>
          </a:pPr>
          <a:r>
            <a:rPr lang="en-GB" sz="1400" kern="1200" dirty="0"/>
            <a:t>Higher adaptability &amp; agility</a:t>
          </a:r>
        </a:p>
      </dsp:txBody>
      <dsp:txXfrm>
        <a:off x="7226983" y="183269"/>
        <a:ext cx="2954631" cy="1114782"/>
      </dsp:txXfrm>
    </dsp:sp>
    <dsp:sp modelId="{9C8AE3A6-AE85-4E82-B300-00BA6A5F6859}">
      <dsp:nvSpPr>
        <dsp:cNvPr id="0" name=""/>
        <dsp:cNvSpPr/>
      </dsp:nvSpPr>
      <dsp:spPr>
        <a:xfrm>
          <a:off x="794203" y="144813"/>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216000" rIns="53340" bIns="0" numCol="1" spcCol="1270" anchor="ctr" anchorCtr="0">
          <a:noAutofit/>
        </a:bodyPr>
        <a:lstStyle/>
        <a:p>
          <a:pPr marL="114300" lvl="1" indent="-114300" algn="l" defTabSz="622300">
            <a:lnSpc>
              <a:spcPct val="90000"/>
            </a:lnSpc>
            <a:spcBef>
              <a:spcPct val="0"/>
            </a:spcBef>
            <a:spcAft>
              <a:spcPct val="15000"/>
            </a:spcAft>
            <a:buChar char="•"/>
          </a:pPr>
          <a:r>
            <a:rPr lang="en-GB" sz="1400" kern="1200" dirty="0"/>
            <a:t>Skill development</a:t>
          </a:r>
        </a:p>
        <a:p>
          <a:pPr marL="114300" lvl="1" indent="-114300" algn="l" defTabSz="622300">
            <a:lnSpc>
              <a:spcPct val="90000"/>
            </a:lnSpc>
            <a:spcBef>
              <a:spcPct val="0"/>
            </a:spcBef>
            <a:spcAft>
              <a:spcPct val="15000"/>
            </a:spcAft>
            <a:buChar char="•"/>
          </a:pPr>
          <a:r>
            <a:rPr lang="en-GB" sz="1400" kern="1200" dirty="0"/>
            <a:t>Increased efficiency</a:t>
          </a:r>
        </a:p>
        <a:p>
          <a:pPr marL="114300" lvl="1" indent="-114300" algn="l" defTabSz="622300">
            <a:lnSpc>
              <a:spcPct val="90000"/>
            </a:lnSpc>
            <a:spcBef>
              <a:spcPct val="0"/>
            </a:spcBef>
            <a:spcAft>
              <a:spcPct val="15000"/>
            </a:spcAft>
            <a:buChar char="•"/>
          </a:pPr>
          <a:r>
            <a:rPr lang="en-GB" sz="1400" kern="1200" dirty="0"/>
            <a:t>Better problem-solving</a:t>
          </a:r>
        </a:p>
        <a:p>
          <a:pPr marL="114300" lvl="1" indent="-114300" algn="l" defTabSz="622300">
            <a:lnSpc>
              <a:spcPct val="90000"/>
            </a:lnSpc>
            <a:spcBef>
              <a:spcPct val="0"/>
            </a:spcBef>
            <a:spcAft>
              <a:spcPct val="15000"/>
            </a:spcAft>
            <a:buChar char="•"/>
          </a:pPr>
          <a:r>
            <a:rPr lang="en-GB" sz="1400" kern="1200" dirty="0"/>
            <a:t>Better workplace relationships</a:t>
          </a:r>
        </a:p>
        <a:p>
          <a:pPr marL="114300" lvl="1" indent="-114300" algn="l" defTabSz="622300">
            <a:lnSpc>
              <a:spcPct val="90000"/>
            </a:lnSpc>
            <a:spcBef>
              <a:spcPct val="0"/>
            </a:spcBef>
            <a:spcAft>
              <a:spcPct val="15000"/>
            </a:spcAft>
            <a:buChar char="•"/>
          </a:pPr>
          <a:r>
            <a:rPr lang="en-GB" sz="1400" kern="1200" dirty="0"/>
            <a:t>Greater job satisfaction</a:t>
          </a:r>
        </a:p>
        <a:p>
          <a:pPr marL="114300" lvl="1" indent="-114300" algn="l" defTabSz="622300">
            <a:lnSpc>
              <a:spcPct val="90000"/>
            </a:lnSpc>
            <a:spcBef>
              <a:spcPct val="0"/>
            </a:spcBef>
            <a:spcAft>
              <a:spcPct val="15000"/>
            </a:spcAft>
            <a:buChar char="•"/>
          </a:pPr>
          <a:r>
            <a:rPr lang="en-GB" sz="1400" kern="1200" dirty="0"/>
            <a:t>Improved career opportunities</a:t>
          </a:r>
        </a:p>
      </dsp:txBody>
      <dsp:txXfrm>
        <a:off x="828886" y="179496"/>
        <a:ext cx="2954631" cy="1114782"/>
      </dsp:txXfrm>
    </dsp:sp>
    <dsp:sp modelId="{6C8519D8-A04B-41B9-9CC2-8B550C9FE3FF}">
      <dsp:nvSpPr>
        <dsp:cNvPr id="0" name=""/>
        <dsp:cNvSpPr/>
      </dsp:nvSpPr>
      <dsp:spPr>
        <a:xfrm>
          <a:off x="3305422" y="281235"/>
          <a:ext cx="2136400" cy="2136400"/>
        </a:xfrm>
        <a:prstGeom prst="pieWedg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t>Individuals</a:t>
          </a:r>
        </a:p>
      </dsp:txBody>
      <dsp:txXfrm>
        <a:off x="3931159" y="906972"/>
        <a:ext cx="1510663" cy="1510663"/>
      </dsp:txXfrm>
    </dsp:sp>
    <dsp:sp modelId="{B99D4B04-D68A-4914-BACB-88B49A12B856}">
      <dsp:nvSpPr>
        <dsp:cNvPr id="0" name=""/>
        <dsp:cNvSpPr/>
      </dsp:nvSpPr>
      <dsp:spPr>
        <a:xfrm rot="5400000">
          <a:off x="5540502" y="281235"/>
          <a:ext cx="2136400" cy="2136400"/>
        </a:xfrm>
        <a:prstGeom prst="pieWedge">
          <a:avLst/>
        </a:prstGeom>
        <a:solidFill>
          <a:schemeClr val="accent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t>Teams</a:t>
          </a:r>
        </a:p>
      </dsp:txBody>
      <dsp:txXfrm rot="-5400000">
        <a:off x="5540502" y="906972"/>
        <a:ext cx="1510663" cy="1510663"/>
      </dsp:txXfrm>
    </dsp:sp>
    <dsp:sp modelId="{9BB1BE8F-AC51-40A8-87C5-88D65857C062}">
      <dsp:nvSpPr>
        <dsp:cNvPr id="0" name=""/>
        <dsp:cNvSpPr/>
      </dsp:nvSpPr>
      <dsp:spPr>
        <a:xfrm rot="10800000">
          <a:off x="5540502" y="2516314"/>
          <a:ext cx="2136400" cy="2136400"/>
        </a:xfrm>
        <a:prstGeom prst="pieWedge">
          <a:avLst/>
        </a:prstGeom>
        <a:solidFill>
          <a:schemeClr val="accent4"/>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t>Managers and leaders</a:t>
          </a:r>
        </a:p>
      </dsp:txBody>
      <dsp:txXfrm rot="10800000">
        <a:off x="5540502" y="2516314"/>
        <a:ext cx="1510663" cy="1510663"/>
      </dsp:txXfrm>
    </dsp:sp>
    <dsp:sp modelId="{8B66C955-04A6-46D9-8362-7498D1D63DD7}">
      <dsp:nvSpPr>
        <dsp:cNvPr id="0" name=""/>
        <dsp:cNvSpPr/>
      </dsp:nvSpPr>
      <dsp:spPr>
        <a:xfrm rot="16200000">
          <a:off x="3305422" y="2516314"/>
          <a:ext cx="2136400" cy="2136400"/>
        </a:xfrm>
        <a:prstGeom prst="pieWedge">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000"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t>Organization</a:t>
          </a:r>
        </a:p>
      </dsp:txBody>
      <dsp:txXfrm rot="5400000">
        <a:off x="3931159" y="2516314"/>
        <a:ext cx="1510663" cy="1510663"/>
      </dsp:txXfrm>
    </dsp:sp>
    <dsp:sp modelId="{C2FD0546-C65A-4227-A26C-0B0837325528}">
      <dsp:nvSpPr>
        <dsp:cNvPr id="0" name=""/>
        <dsp:cNvSpPr/>
      </dsp:nvSpPr>
      <dsp:spPr>
        <a:xfrm>
          <a:off x="5122349" y="2022919"/>
          <a:ext cx="737625" cy="641413"/>
        </a:xfrm>
        <a:prstGeom prst="circularArrow">
          <a:avLst/>
        </a:prstGeom>
        <a:no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16DFCA66-9914-4885-A1C3-53C4F6A9DF69}">
      <dsp:nvSpPr>
        <dsp:cNvPr id="0" name=""/>
        <dsp:cNvSpPr/>
      </dsp:nvSpPr>
      <dsp:spPr>
        <a:xfrm rot="10800000">
          <a:off x="5122349" y="2269617"/>
          <a:ext cx="737625" cy="641413"/>
        </a:xfrm>
        <a:prstGeom prst="circularArrow">
          <a:avLst/>
        </a:prstGeom>
        <a:no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13DB1-B068-4836-9783-1C3C95A320E5}">
      <dsp:nvSpPr>
        <dsp:cNvPr id="0" name=""/>
        <dsp:cNvSpPr/>
      </dsp:nvSpPr>
      <dsp:spPr>
        <a:xfrm>
          <a:off x="847725" y="0"/>
          <a:ext cx="4657725" cy="4657725"/>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t>Organization</a:t>
          </a:r>
        </a:p>
      </dsp:txBody>
      <dsp:txXfrm>
        <a:off x="2303264" y="232886"/>
        <a:ext cx="1746646" cy="465772"/>
      </dsp:txXfrm>
    </dsp:sp>
    <dsp:sp modelId="{57C159D2-8694-4C0C-8016-AB98DF3DF0F5}">
      <dsp:nvSpPr>
        <dsp:cNvPr id="0" name=""/>
        <dsp:cNvSpPr/>
      </dsp:nvSpPr>
      <dsp:spPr>
        <a:xfrm>
          <a:off x="1197054" y="698658"/>
          <a:ext cx="3959066" cy="3959066"/>
        </a:xfrm>
        <a:prstGeom prst="ellipse">
          <a:avLst/>
        </a:prstGeom>
        <a:gradFill rotWithShape="0">
          <a:gsLst>
            <a:gs pos="0">
              <a:schemeClr val="accent2">
                <a:hueOff val="-2688362"/>
                <a:satOff val="10511"/>
                <a:lumOff val="-147"/>
                <a:alphaOff val="0"/>
                <a:satMod val="103000"/>
                <a:lumMod val="102000"/>
                <a:tint val="94000"/>
              </a:schemeClr>
            </a:gs>
            <a:gs pos="50000">
              <a:schemeClr val="accent2">
                <a:hueOff val="-2688362"/>
                <a:satOff val="10511"/>
                <a:lumOff val="-147"/>
                <a:alphaOff val="0"/>
                <a:satMod val="110000"/>
                <a:lumMod val="100000"/>
                <a:shade val="100000"/>
              </a:schemeClr>
            </a:gs>
            <a:gs pos="100000">
              <a:schemeClr val="accent2">
                <a:hueOff val="-2688362"/>
                <a:satOff val="10511"/>
                <a:lumOff val="-14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t>Leadership</a:t>
          </a:r>
        </a:p>
      </dsp:txBody>
      <dsp:txXfrm>
        <a:off x="2322913" y="926305"/>
        <a:ext cx="1707347" cy="455292"/>
      </dsp:txXfrm>
    </dsp:sp>
    <dsp:sp modelId="{E97A7189-3BF8-4D8F-9B23-84C3B22D64A6}">
      <dsp:nvSpPr>
        <dsp:cNvPr id="0" name=""/>
        <dsp:cNvSpPr/>
      </dsp:nvSpPr>
      <dsp:spPr>
        <a:xfrm>
          <a:off x="1546383" y="1397317"/>
          <a:ext cx="3260407" cy="3260407"/>
        </a:xfrm>
        <a:prstGeom prst="ellipse">
          <a:avLst/>
        </a:prstGeom>
        <a:gradFill rotWithShape="0">
          <a:gsLst>
            <a:gs pos="0">
              <a:schemeClr val="accent2">
                <a:hueOff val="-5376724"/>
                <a:satOff val="21022"/>
                <a:lumOff val="-294"/>
                <a:alphaOff val="0"/>
                <a:satMod val="103000"/>
                <a:lumMod val="102000"/>
                <a:tint val="94000"/>
              </a:schemeClr>
            </a:gs>
            <a:gs pos="50000">
              <a:schemeClr val="accent2">
                <a:hueOff val="-5376724"/>
                <a:satOff val="21022"/>
                <a:lumOff val="-294"/>
                <a:alphaOff val="0"/>
                <a:satMod val="110000"/>
                <a:lumMod val="100000"/>
                <a:shade val="100000"/>
              </a:schemeClr>
            </a:gs>
            <a:gs pos="100000">
              <a:schemeClr val="accent2">
                <a:hueOff val="-5376724"/>
                <a:satOff val="21022"/>
                <a:lumOff val="-29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t>Manager</a:t>
          </a:r>
        </a:p>
      </dsp:txBody>
      <dsp:txXfrm>
        <a:off x="2332957" y="1622285"/>
        <a:ext cx="1687260" cy="449936"/>
      </dsp:txXfrm>
    </dsp:sp>
    <dsp:sp modelId="{9D8AC015-80D3-417E-9D1D-7F54F695A741}">
      <dsp:nvSpPr>
        <dsp:cNvPr id="0" name=""/>
        <dsp:cNvSpPr/>
      </dsp:nvSpPr>
      <dsp:spPr>
        <a:xfrm>
          <a:off x="1895713" y="2095976"/>
          <a:ext cx="2561748" cy="2561748"/>
        </a:xfrm>
        <a:prstGeom prst="ellipse">
          <a:avLst/>
        </a:prstGeom>
        <a:gradFill rotWithShape="0">
          <a:gsLst>
            <a:gs pos="0">
              <a:schemeClr val="accent2">
                <a:hueOff val="-8065085"/>
                <a:satOff val="31534"/>
                <a:lumOff val="-441"/>
                <a:alphaOff val="0"/>
                <a:satMod val="103000"/>
                <a:lumMod val="102000"/>
                <a:tint val="94000"/>
              </a:schemeClr>
            </a:gs>
            <a:gs pos="50000">
              <a:schemeClr val="accent2">
                <a:hueOff val="-8065085"/>
                <a:satOff val="31534"/>
                <a:lumOff val="-441"/>
                <a:alphaOff val="0"/>
                <a:satMod val="110000"/>
                <a:lumMod val="100000"/>
                <a:shade val="100000"/>
              </a:schemeClr>
            </a:gs>
            <a:gs pos="100000">
              <a:schemeClr val="accent2">
                <a:hueOff val="-8065085"/>
                <a:satOff val="31534"/>
                <a:lumOff val="-44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t>Team</a:t>
          </a:r>
        </a:p>
      </dsp:txBody>
      <dsp:txXfrm>
        <a:off x="2484915" y="2326533"/>
        <a:ext cx="1383344" cy="461114"/>
      </dsp:txXfrm>
    </dsp:sp>
    <dsp:sp modelId="{1ED15AEA-06E3-496C-AE51-9F3CBD3E32C8}">
      <dsp:nvSpPr>
        <dsp:cNvPr id="0" name=""/>
        <dsp:cNvSpPr/>
      </dsp:nvSpPr>
      <dsp:spPr>
        <a:xfrm>
          <a:off x="2245042" y="2794635"/>
          <a:ext cx="1863090" cy="1863090"/>
        </a:xfrm>
        <a:prstGeom prst="ellipse">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t>Individual</a:t>
          </a:r>
          <a:endParaRPr lang="en-GB" sz="1600" kern="1200" dirty="0"/>
        </a:p>
      </dsp:txBody>
      <dsp:txXfrm>
        <a:off x="2517885" y="3260407"/>
        <a:ext cx="1317403" cy="9315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28597" y="1502582"/>
          <a:ext cx="1909847" cy="1652095"/>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accent1"/>
              </a:solidFill>
            </a:rPr>
            <a:t>What skills do leaders need to support Collaboration?</a:t>
          </a:r>
        </a:p>
      </dsp:txBody>
      <dsp:txXfrm>
        <a:off x="2645085" y="1776357"/>
        <a:ext cx="1276871" cy="1104545"/>
      </dsp:txXfrm>
    </dsp:sp>
    <dsp:sp modelId="{21CE1ADB-A138-4C5F-AD02-EA4C17EE003A}">
      <dsp:nvSpPr>
        <dsp:cNvPr id="0" name=""/>
        <dsp:cNvSpPr/>
      </dsp:nvSpPr>
      <dsp:spPr>
        <a:xfrm>
          <a:off x="3524529" y="712166"/>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04522" y="0"/>
          <a:ext cx="1565106" cy="135400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Work well with other people</a:t>
          </a:r>
        </a:p>
      </dsp:txBody>
      <dsp:txXfrm>
        <a:off x="2763893" y="224387"/>
        <a:ext cx="1046364" cy="905226"/>
      </dsp:txXfrm>
    </dsp:sp>
    <dsp:sp modelId="{F22E0C63-14BE-4FB1-ADCD-239F7320C0D3}">
      <dsp:nvSpPr>
        <dsp:cNvPr id="0" name=""/>
        <dsp:cNvSpPr/>
      </dsp:nvSpPr>
      <dsp:spPr>
        <a:xfrm>
          <a:off x="4365501" y="1872871"/>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39906" y="832801"/>
          <a:ext cx="1565106" cy="1354000"/>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Value diversity and inclusivity of others</a:t>
          </a:r>
        </a:p>
      </dsp:txBody>
      <dsp:txXfrm>
        <a:off x="4199277" y="1057188"/>
        <a:ext cx="1046364" cy="905226"/>
      </dsp:txXfrm>
    </dsp:sp>
    <dsp:sp modelId="{01F48D6A-E788-4893-B305-16F2DC21F2B5}">
      <dsp:nvSpPr>
        <dsp:cNvPr id="0" name=""/>
        <dsp:cNvSpPr/>
      </dsp:nvSpPr>
      <dsp:spPr>
        <a:xfrm>
          <a:off x="3781307" y="3183089"/>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39906" y="2469991"/>
          <a:ext cx="1565106" cy="1354000"/>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Manage difficult interactions with other people</a:t>
          </a:r>
        </a:p>
      </dsp:txBody>
      <dsp:txXfrm>
        <a:off x="4199277" y="2694378"/>
        <a:ext cx="1046364" cy="905226"/>
      </dsp:txXfrm>
    </dsp:sp>
    <dsp:sp modelId="{36A97307-DAF9-46E4-9D6A-36059781DE6B}">
      <dsp:nvSpPr>
        <dsp:cNvPr id="0" name=""/>
        <dsp:cNvSpPr/>
      </dsp:nvSpPr>
      <dsp:spPr>
        <a:xfrm>
          <a:off x="2332151" y="3319094"/>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04522" y="3303724"/>
          <a:ext cx="1565106" cy="1354000"/>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Facilitate an environment where you can collaborate with others</a:t>
          </a:r>
        </a:p>
      </dsp:txBody>
      <dsp:txXfrm>
        <a:off x="2763893" y="3528111"/>
        <a:ext cx="1046364" cy="905226"/>
      </dsp:txXfrm>
    </dsp:sp>
    <dsp:sp modelId="{4FDD518A-F851-4DE2-8BDA-28759DB84179}">
      <dsp:nvSpPr>
        <dsp:cNvPr id="0" name=""/>
        <dsp:cNvSpPr/>
      </dsp:nvSpPr>
      <dsp:spPr>
        <a:xfrm>
          <a:off x="1477407" y="2158855"/>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62474" y="2470923"/>
          <a:ext cx="1565106" cy="1354000"/>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Achieve a common goal with others</a:t>
          </a:r>
        </a:p>
      </dsp:txBody>
      <dsp:txXfrm>
        <a:off x="1321845" y="2695310"/>
        <a:ext cx="1046364" cy="905226"/>
      </dsp:txXfrm>
    </dsp:sp>
    <dsp:sp modelId="{5DFC7E31-0F4F-438E-BC92-E8FC2ECC25A8}">
      <dsp:nvSpPr>
        <dsp:cNvPr id="0" name=""/>
        <dsp:cNvSpPr/>
      </dsp:nvSpPr>
      <dsp:spPr>
        <a:xfrm>
          <a:off x="1062474" y="830938"/>
          <a:ext cx="1565106" cy="1354000"/>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Reflect and improve on teamwork</a:t>
          </a:r>
        </a:p>
      </dsp:txBody>
      <dsp:txXfrm>
        <a:off x="1321845" y="1055325"/>
        <a:ext cx="1046364" cy="9052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225355" y="1476975"/>
          <a:ext cx="2113164" cy="1623940"/>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accent1"/>
              </a:solidFill>
            </a:rPr>
            <a:t>What skills do leaders need to support Collaboration?</a:t>
          </a:r>
        </a:p>
      </dsp:txBody>
      <dsp:txXfrm>
        <a:off x="2556105" y="1731152"/>
        <a:ext cx="1451664" cy="1115586"/>
      </dsp:txXfrm>
    </dsp:sp>
    <dsp:sp modelId="{21CE1ADB-A138-4C5F-AD02-EA4C17EE003A}">
      <dsp:nvSpPr>
        <dsp:cNvPr id="0" name=""/>
        <dsp:cNvSpPr/>
      </dsp:nvSpPr>
      <dsp:spPr>
        <a:xfrm>
          <a:off x="3518838" y="700029"/>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16213" y="0"/>
          <a:ext cx="1538434" cy="1330926"/>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Work well with other people</a:t>
          </a:r>
        </a:p>
      </dsp:txBody>
      <dsp:txXfrm>
        <a:off x="2771164" y="220563"/>
        <a:ext cx="1028532" cy="889800"/>
      </dsp:txXfrm>
    </dsp:sp>
    <dsp:sp modelId="{F22E0C63-14BE-4FB1-ADCD-239F7320C0D3}">
      <dsp:nvSpPr>
        <dsp:cNvPr id="0" name=""/>
        <dsp:cNvSpPr/>
      </dsp:nvSpPr>
      <dsp:spPr>
        <a:xfrm>
          <a:off x="4345479" y="184095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27136" y="818608"/>
          <a:ext cx="1538434" cy="1330926"/>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Value diversity and inclusivity of others</a:t>
          </a:r>
        </a:p>
      </dsp:txBody>
      <dsp:txXfrm>
        <a:off x="4182087" y="1039171"/>
        <a:ext cx="1028532" cy="889800"/>
      </dsp:txXfrm>
    </dsp:sp>
    <dsp:sp modelId="{01F48D6A-E788-4893-B305-16F2DC21F2B5}">
      <dsp:nvSpPr>
        <dsp:cNvPr id="0" name=""/>
        <dsp:cNvSpPr/>
      </dsp:nvSpPr>
      <dsp:spPr>
        <a:xfrm>
          <a:off x="3771240" y="312884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27136" y="2427899"/>
          <a:ext cx="1538434" cy="1330926"/>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Manage difficult interactions with other people</a:t>
          </a:r>
        </a:p>
      </dsp:txBody>
      <dsp:txXfrm>
        <a:off x="4182087" y="2648462"/>
        <a:ext cx="1028532" cy="889800"/>
      </dsp:txXfrm>
    </dsp:sp>
    <dsp:sp modelId="{36A97307-DAF9-46E4-9D6A-36059781DE6B}">
      <dsp:nvSpPr>
        <dsp:cNvPr id="0" name=""/>
        <dsp:cNvSpPr/>
      </dsp:nvSpPr>
      <dsp:spPr>
        <a:xfrm>
          <a:off x="2346780" y="3262532"/>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16213" y="3247423"/>
          <a:ext cx="1538434" cy="1330926"/>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Facilitate an environment where you can collaborate with others</a:t>
          </a:r>
        </a:p>
      </dsp:txBody>
      <dsp:txXfrm>
        <a:off x="2771164" y="3467986"/>
        <a:ext cx="1028532" cy="889800"/>
      </dsp:txXfrm>
    </dsp:sp>
    <dsp:sp modelId="{4FDD518A-F851-4DE2-8BDA-28759DB84179}">
      <dsp:nvSpPr>
        <dsp:cNvPr id="0" name=""/>
        <dsp:cNvSpPr/>
      </dsp:nvSpPr>
      <dsp:spPr>
        <a:xfrm>
          <a:off x="1506602" y="2122065"/>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98740" y="2428814"/>
          <a:ext cx="1538434" cy="1330926"/>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Achieve a common goal with others</a:t>
          </a:r>
        </a:p>
      </dsp:txBody>
      <dsp:txXfrm>
        <a:off x="1353691" y="2649377"/>
        <a:ext cx="1028532" cy="889800"/>
      </dsp:txXfrm>
    </dsp:sp>
    <dsp:sp modelId="{5DFC7E31-0F4F-438E-BC92-E8FC2ECC25A8}">
      <dsp:nvSpPr>
        <dsp:cNvPr id="0" name=""/>
        <dsp:cNvSpPr/>
      </dsp:nvSpPr>
      <dsp:spPr>
        <a:xfrm>
          <a:off x="1098740" y="816777"/>
          <a:ext cx="1538434" cy="1330926"/>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Reflect and improve on teamwork</a:t>
          </a:r>
        </a:p>
      </dsp:txBody>
      <dsp:txXfrm>
        <a:off x="1353691" y="1037340"/>
        <a:ext cx="1028532" cy="8898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28597" y="1502582"/>
          <a:ext cx="1909847" cy="1652095"/>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accent1"/>
              </a:solidFill>
            </a:rPr>
            <a:t>What additional skills do managers need?</a:t>
          </a:r>
        </a:p>
      </dsp:txBody>
      <dsp:txXfrm>
        <a:off x="2645085" y="1776357"/>
        <a:ext cx="1276871" cy="1104545"/>
      </dsp:txXfrm>
    </dsp:sp>
    <dsp:sp modelId="{21CE1ADB-A138-4C5F-AD02-EA4C17EE003A}">
      <dsp:nvSpPr>
        <dsp:cNvPr id="0" name=""/>
        <dsp:cNvSpPr/>
      </dsp:nvSpPr>
      <dsp:spPr>
        <a:xfrm>
          <a:off x="3524529" y="712166"/>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04522" y="0"/>
          <a:ext cx="1565106" cy="135400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Work well with other people</a:t>
          </a:r>
        </a:p>
      </dsp:txBody>
      <dsp:txXfrm>
        <a:off x="2763893" y="224387"/>
        <a:ext cx="1046364" cy="905226"/>
      </dsp:txXfrm>
    </dsp:sp>
    <dsp:sp modelId="{F22E0C63-14BE-4FB1-ADCD-239F7320C0D3}">
      <dsp:nvSpPr>
        <dsp:cNvPr id="0" name=""/>
        <dsp:cNvSpPr/>
      </dsp:nvSpPr>
      <dsp:spPr>
        <a:xfrm>
          <a:off x="4365501" y="1872871"/>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39906" y="832801"/>
          <a:ext cx="1565106" cy="1354000"/>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Value diversity and inclusivity of others</a:t>
          </a:r>
        </a:p>
      </dsp:txBody>
      <dsp:txXfrm>
        <a:off x="4199277" y="1057188"/>
        <a:ext cx="1046364" cy="905226"/>
      </dsp:txXfrm>
    </dsp:sp>
    <dsp:sp modelId="{01F48D6A-E788-4893-B305-16F2DC21F2B5}">
      <dsp:nvSpPr>
        <dsp:cNvPr id="0" name=""/>
        <dsp:cNvSpPr/>
      </dsp:nvSpPr>
      <dsp:spPr>
        <a:xfrm>
          <a:off x="3781307" y="3183089"/>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39906" y="2469991"/>
          <a:ext cx="1565106" cy="1354000"/>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Manage difficult interactions with other people</a:t>
          </a:r>
        </a:p>
      </dsp:txBody>
      <dsp:txXfrm>
        <a:off x="4199277" y="2694378"/>
        <a:ext cx="1046364" cy="905226"/>
      </dsp:txXfrm>
    </dsp:sp>
    <dsp:sp modelId="{36A97307-DAF9-46E4-9D6A-36059781DE6B}">
      <dsp:nvSpPr>
        <dsp:cNvPr id="0" name=""/>
        <dsp:cNvSpPr/>
      </dsp:nvSpPr>
      <dsp:spPr>
        <a:xfrm>
          <a:off x="2332151" y="3319094"/>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04522" y="3303724"/>
          <a:ext cx="1565106" cy="1354000"/>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Facilitate an environment where you can collaborate with others</a:t>
          </a:r>
        </a:p>
      </dsp:txBody>
      <dsp:txXfrm>
        <a:off x="2763893" y="3528111"/>
        <a:ext cx="1046364" cy="905226"/>
      </dsp:txXfrm>
    </dsp:sp>
    <dsp:sp modelId="{4FDD518A-F851-4DE2-8BDA-28759DB84179}">
      <dsp:nvSpPr>
        <dsp:cNvPr id="0" name=""/>
        <dsp:cNvSpPr/>
      </dsp:nvSpPr>
      <dsp:spPr>
        <a:xfrm>
          <a:off x="1477407" y="2158855"/>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62474" y="2470923"/>
          <a:ext cx="1565106" cy="1354000"/>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Achieve a common goal with others</a:t>
          </a:r>
        </a:p>
      </dsp:txBody>
      <dsp:txXfrm>
        <a:off x="1321845" y="2695310"/>
        <a:ext cx="1046364" cy="905226"/>
      </dsp:txXfrm>
    </dsp:sp>
    <dsp:sp modelId="{5DFC7E31-0F4F-438E-BC92-E8FC2ECC25A8}">
      <dsp:nvSpPr>
        <dsp:cNvPr id="0" name=""/>
        <dsp:cNvSpPr/>
      </dsp:nvSpPr>
      <dsp:spPr>
        <a:xfrm>
          <a:off x="1062474" y="830938"/>
          <a:ext cx="1565106" cy="1354000"/>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Reflect and improve on teamwork</a:t>
          </a:r>
        </a:p>
      </dsp:txBody>
      <dsp:txXfrm>
        <a:off x="1321845" y="1055325"/>
        <a:ext cx="1046364" cy="9052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43287" y="1476975"/>
          <a:ext cx="1877300" cy="1623940"/>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accent1"/>
              </a:solidFill>
            </a:rPr>
            <a:t>What additional skills do managers need?</a:t>
          </a:r>
        </a:p>
      </dsp:txBody>
      <dsp:txXfrm>
        <a:off x="2654382" y="1746085"/>
        <a:ext cx="1255110" cy="1085720"/>
      </dsp:txXfrm>
    </dsp:sp>
    <dsp:sp modelId="{21CE1ADB-A138-4C5F-AD02-EA4C17EE003A}">
      <dsp:nvSpPr>
        <dsp:cNvPr id="0" name=""/>
        <dsp:cNvSpPr/>
      </dsp:nvSpPr>
      <dsp:spPr>
        <a:xfrm>
          <a:off x="3518838" y="700029"/>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16213" y="0"/>
          <a:ext cx="1538434" cy="1330926"/>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Work well with other people</a:t>
          </a:r>
        </a:p>
      </dsp:txBody>
      <dsp:txXfrm>
        <a:off x="2771164" y="220563"/>
        <a:ext cx="1028532" cy="889800"/>
      </dsp:txXfrm>
    </dsp:sp>
    <dsp:sp modelId="{F22E0C63-14BE-4FB1-ADCD-239F7320C0D3}">
      <dsp:nvSpPr>
        <dsp:cNvPr id="0" name=""/>
        <dsp:cNvSpPr/>
      </dsp:nvSpPr>
      <dsp:spPr>
        <a:xfrm>
          <a:off x="4345479" y="184095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27136" y="818608"/>
          <a:ext cx="1538434" cy="1330926"/>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Value diversity and inclusivity of others</a:t>
          </a:r>
        </a:p>
      </dsp:txBody>
      <dsp:txXfrm>
        <a:off x="4182087" y="1039171"/>
        <a:ext cx="1028532" cy="889800"/>
      </dsp:txXfrm>
    </dsp:sp>
    <dsp:sp modelId="{01F48D6A-E788-4893-B305-16F2DC21F2B5}">
      <dsp:nvSpPr>
        <dsp:cNvPr id="0" name=""/>
        <dsp:cNvSpPr/>
      </dsp:nvSpPr>
      <dsp:spPr>
        <a:xfrm>
          <a:off x="3771240" y="312884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27136" y="2427899"/>
          <a:ext cx="1538434" cy="1330926"/>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Manage difficult interactions with other people</a:t>
          </a:r>
        </a:p>
      </dsp:txBody>
      <dsp:txXfrm>
        <a:off x="4182087" y="2648462"/>
        <a:ext cx="1028532" cy="889800"/>
      </dsp:txXfrm>
    </dsp:sp>
    <dsp:sp modelId="{36A97307-DAF9-46E4-9D6A-36059781DE6B}">
      <dsp:nvSpPr>
        <dsp:cNvPr id="0" name=""/>
        <dsp:cNvSpPr/>
      </dsp:nvSpPr>
      <dsp:spPr>
        <a:xfrm>
          <a:off x="2346780" y="3262532"/>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16213" y="3247423"/>
          <a:ext cx="1538434" cy="1330926"/>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Facilitate an environment where you can collaborate with others</a:t>
          </a:r>
        </a:p>
      </dsp:txBody>
      <dsp:txXfrm>
        <a:off x="2771164" y="3467986"/>
        <a:ext cx="1028532" cy="889800"/>
      </dsp:txXfrm>
    </dsp:sp>
    <dsp:sp modelId="{4FDD518A-F851-4DE2-8BDA-28759DB84179}">
      <dsp:nvSpPr>
        <dsp:cNvPr id="0" name=""/>
        <dsp:cNvSpPr/>
      </dsp:nvSpPr>
      <dsp:spPr>
        <a:xfrm>
          <a:off x="1506602" y="2122065"/>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98740" y="2428814"/>
          <a:ext cx="1538434" cy="1330926"/>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Achieve a common goal with others</a:t>
          </a:r>
        </a:p>
      </dsp:txBody>
      <dsp:txXfrm>
        <a:off x="1353691" y="2649377"/>
        <a:ext cx="1028532" cy="889800"/>
      </dsp:txXfrm>
    </dsp:sp>
    <dsp:sp modelId="{5DFC7E31-0F4F-438E-BC92-E8FC2ECC25A8}">
      <dsp:nvSpPr>
        <dsp:cNvPr id="0" name=""/>
        <dsp:cNvSpPr/>
      </dsp:nvSpPr>
      <dsp:spPr>
        <a:xfrm>
          <a:off x="1098740" y="816777"/>
          <a:ext cx="1538434" cy="1330926"/>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Reflect and improve on teamwork</a:t>
          </a:r>
        </a:p>
      </dsp:txBody>
      <dsp:txXfrm>
        <a:off x="1353691" y="1037340"/>
        <a:ext cx="1028532" cy="889800"/>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04A7F8-00C1-D252-04C9-B57E3E3A2A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769639D-F995-B9CB-058A-66740AEF999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A9E3F1-17BA-4BFF-993E-FC24D9D92809}" type="datetimeFigureOut">
              <a:rPr lang="en-GB" smtClean="0"/>
              <a:t>05/03/2025</a:t>
            </a:fld>
            <a:endParaRPr lang="en-GB"/>
          </a:p>
        </p:txBody>
      </p:sp>
      <p:sp>
        <p:nvSpPr>
          <p:cNvPr id="4" name="Footer Placeholder 3">
            <a:extLst>
              <a:ext uri="{FF2B5EF4-FFF2-40B4-BE49-F238E27FC236}">
                <a16:creationId xmlns:a16="http://schemas.microsoft.com/office/drawing/2014/main" id="{6116DB30-8932-100B-B18A-A4C8C41A2EE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F831862-964E-BEB2-19FF-A741735B36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460B9F-E819-4B02-8FD8-8752A244B3CD}" type="slidenum">
              <a:rPr lang="en-GB" smtClean="0"/>
              <a:t>‹#›</a:t>
            </a:fld>
            <a:endParaRPr lang="en-GB"/>
          </a:p>
        </p:txBody>
      </p:sp>
    </p:spTree>
    <p:extLst>
      <p:ext uri="{BB962C8B-B14F-4D97-AF65-F5344CB8AC3E}">
        <p14:creationId xmlns:p14="http://schemas.microsoft.com/office/powerpoint/2010/main" val="240051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246414" y="511583"/>
            <a:ext cx="4365171" cy="2455409"/>
          </a:xfrm>
          <a:prstGeom prst="rect">
            <a:avLst/>
          </a:prstGeom>
          <a:noFill/>
          <a:ln w="12700">
            <a:solidFill>
              <a:prstClr val="black"/>
            </a:solidFill>
          </a:ln>
        </p:spPr>
        <p:txBody>
          <a:bodyPr vert="horz" lIns="91440" tIns="45720" rIns="91440" bIns="45720" rtlCol="0" anchor="ctr"/>
          <a:lstStyle/>
          <a:p>
            <a:endParaRPr lang="en-US"/>
          </a:p>
        </p:txBody>
      </p:sp>
      <p:sp>
        <p:nvSpPr>
          <p:cNvPr id="7" name="Slide Number Placeholder 6"/>
          <p:cNvSpPr>
            <a:spLocks noGrp="1"/>
          </p:cNvSpPr>
          <p:nvPr>
            <p:ph type="sldNum" sz="quarter" idx="5"/>
          </p:nvPr>
        </p:nvSpPr>
        <p:spPr>
          <a:xfrm>
            <a:off x="5415148" y="8647463"/>
            <a:ext cx="757052" cy="229393"/>
          </a:xfrm>
          <a:prstGeom prst="rect">
            <a:avLst/>
          </a:prstGeom>
        </p:spPr>
        <p:txBody>
          <a:bodyPr vert="horz" lIns="91440" tIns="45720" rIns="91440" bIns="45720" rtlCol="0" anchor="b"/>
          <a:lstStyle>
            <a:lvl1pPr algn="r">
              <a:defRPr sz="1000">
                <a:latin typeface="Helvetica" panose="020B0604020202020204" pitchFamily="34" charset="0"/>
              </a:defRPr>
            </a:lvl1pPr>
          </a:lstStyle>
          <a:p>
            <a:fld id="{268B9E03-B95F-F942-AFF0-5C85FCB29B75}" type="slidenum">
              <a:rPr lang="en-US" smtClean="0"/>
              <a:pPr/>
              <a:t>‹#›</a:t>
            </a:fld>
            <a:endParaRPr lang="en-US" dirty="0"/>
          </a:p>
        </p:txBody>
      </p:sp>
      <p:sp>
        <p:nvSpPr>
          <p:cNvPr id="2" name="Notes Placeholder 1">
            <a:extLst>
              <a:ext uri="{FF2B5EF4-FFF2-40B4-BE49-F238E27FC236}">
                <a16:creationId xmlns:a16="http://schemas.microsoft.com/office/drawing/2014/main" id="{306DF986-C698-6A9F-21F2-D3C1C055392A}"/>
              </a:ext>
            </a:extLst>
          </p:cNvPr>
          <p:cNvSpPr>
            <a:spLocks noGrp="1"/>
          </p:cNvSpPr>
          <p:nvPr>
            <p:ph type="body" sz="quarter" idx="3"/>
          </p:nvPr>
        </p:nvSpPr>
        <p:spPr>
          <a:xfrm>
            <a:off x="496389" y="3178629"/>
            <a:ext cx="5886994" cy="5297384"/>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98319084"/>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600"/>
      </a:spcBef>
      <a:spcAft>
        <a:spcPts val="300"/>
      </a:spcAft>
      <a:tabLst>
        <a:tab pos="5295900" algn="r"/>
      </a:tabLst>
      <a:defRPr sz="1100" b="1" kern="1200">
        <a:solidFill>
          <a:schemeClr val="tx1"/>
        </a:solidFill>
        <a:latin typeface="Helvetica" panose="020B0604020202020204" pitchFamily="34" charset="0"/>
        <a:ea typeface="+mn-ea"/>
        <a:cs typeface="+mn-cs"/>
      </a:defRPr>
    </a:lvl1pPr>
    <a:lvl2pPr marL="0" indent="0" algn="l" defTabSz="914400" rtl="0" eaLnBrk="1" latinLnBrk="0" hangingPunct="1">
      <a:spcBef>
        <a:spcPts val="600"/>
      </a:spcBef>
      <a:spcAft>
        <a:spcPts val="300"/>
      </a:spcAft>
      <a:buFont typeface="Arial" panose="020B0604020202020204" pitchFamily="34" charset="0"/>
      <a:buNone/>
      <a:tabLst>
        <a:tab pos="5295900" algn="r"/>
      </a:tabLst>
      <a:defRPr sz="1000" i="0" kern="1200" cap="all" baseline="0">
        <a:solidFill>
          <a:schemeClr val="tx1"/>
        </a:solidFill>
        <a:latin typeface="Helvetica" panose="020B0604020202020204" pitchFamily="34" charset="0"/>
        <a:ea typeface="+mn-ea"/>
        <a:cs typeface="+mn-cs"/>
      </a:defRPr>
    </a:lvl2pPr>
    <a:lvl3pPr marL="171450" indent="-171450" algn="l" defTabSz="914400" rtl="0" eaLnBrk="1" latinLnBrk="0" hangingPunct="1">
      <a:spcBef>
        <a:spcPts val="0"/>
      </a:spcBef>
      <a:spcAft>
        <a:spcPts val="300"/>
      </a:spcAft>
      <a:buFont typeface="Wingdings" panose="05000000000000000000" pitchFamily="2" charset="2"/>
      <a:buChar char="§"/>
      <a:defRPr sz="1100" kern="1200">
        <a:solidFill>
          <a:schemeClr val="tx1"/>
        </a:solidFill>
        <a:latin typeface="Helvetica" panose="020B0604020202020204" pitchFamily="34" charset="0"/>
        <a:ea typeface="+mn-ea"/>
        <a:cs typeface="+mn-cs"/>
      </a:defRPr>
    </a:lvl3pPr>
    <a:lvl4pPr marL="355600" indent="-171450" algn="l" defTabSz="914400" rtl="0" eaLnBrk="1" latinLnBrk="0" hangingPunct="1">
      <a:spcBef>
        <a:spcPts val="0"/>
      </a:spcBef>
      <a:spcAft>
        <a:spcPts val="300"/>
      </a:spcAft>
      <a:buFont typeface="Arial" panose="020B0604020202020204" pitchFamily="34" charset="0"/>
      <a:buChar char="•"/>
      <a:defRPr sz="1100" kern="1200">
        <a:solidFill>
          <a:schemeClr val="tx1"/>
        </a:solidFill>
        <a:latin typeface="Helvetica" panose="020B0604020202020204" pitchFamily="34" charset="0"/>
        <a:ea typeface="+mn-ea"/>
        <a:cs typeface="+mn-cs"/>
      </a:defRPr>
    </a:lvl4pPr>
    <a:lvl5pPr marL="0" indent="0" algn="l" defTabSz="914400" rtl="0" eaLnBrk="1" latinLnBrk="0" hangingPunct="1">
      <a:spcBef>
        <a:spcPts val="300"/>
      </a:spcBef>
      <a:spcAft>
        <a:spcPts val="300"/>
      </a:spcAft>
      <a:buFont typeface="Arial" panose="020B0604020202020204" pitchFamily="34" charset="0"/>
      <a:buNone/>
      <a:tabLst/>
      <a:defRPr sz="1000" i="1" kern="1200">
        <a:solidFill>
          <a:schemeClr val="tx1"/>
        </a:solidFill>
        <a:latin typeface="Helvetica"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Breakout activity 1: Organizational barriers to collaboration</a:t>
            </a:r>
          </a:p>
          <a:p>
            <a:pPr lvl="1"/>
            <a:r>
              <a:rPr lang="en-GB" dirty="0"/>
              <a:t>Do</a:t>
            </a:r>
          </a:p>
          <a:p>
            <a:pPr lvl="2"/>
            <a:r>
              <a:rPr lang="en-GB" dirty="0"/>
              <a:t>Set up enough breakout rooms to ensure there are max 3-4 participants per group (e.g. 45 participants, set up 12 breakout rooms)</a:t>
            </a:r>
          </a:p>
          <a:p>
            <a:pPr lvl="2"/>
            <a:r>
              <a:rPr lang="en-GB" dirty="0"/>
              <a:t>10 min</a:t>
            </a:r>
          </a:p>
          <a:p>
            <a:pPr lvl="2"/>
            <a:r>
              <a:rPr lang="en-GB" dirty="0"/>
              <a:t>Assign random breakout groups</a:t>
            </a:r>
          </a:p>
          <a:p>
            <a:endParaRPr lang="en-GB" dirty="0"/>
          </a:p>
          <a:p>
            <a:r>
              <a:rPr lang="en-GB" dirty="0"/>
              <a:t>Breakout activity 2: Developing collaboration</a:t>
            </a:r>
          </a:p>
          <a:p>
            <a:pPr lvl="1"/>
            <a:r>
              <a:rPr lang="en-GB" dirty="0"/>
              <a:t>Do</a:t>
            </a:r>
          </a:p>
          <a:p>
            <a:pPr lvl="2"/>
            <a:r>
              <a:rPr lang="en-GB" dirty="0"/>
              <a:t>Set up at least 6 breakout rooms to ensure there are max 3-4 participants per group (e.g. 45 participants, set up 12 breakout rooms)</a:t>
            </a:r>
          </a:p>
          <a:p>
            <a:pPr lvl="2"/>
            <a:r>
              <a:rPr lang="en-GB" dirty="0"/>
              <a:t>25 min</a:t>
            </a:r>
          </a:p>
          <a:p>
            <a:pPr lvl="2"/>
            <a:r>
              <a:rPr lang="en-GB" dirty="0"/>
              <a:t>Name each breakout room with one of the following:</a:t>
            </a:r>
          </a:p>
          <a:p>
            <a:pPr lvl="3"/>
            <a:r>
              <a:rPr lang="en-GB" dirty="0"/>
              <a:t>Work well with other people</a:t>
            </a:r>
          </a:p>
          <a:p>
            <a:pPr lvl="3"/>
            <a:r>
              <a:rPr lang="en-GB" dirty="0"/>
              <a:t>Value diversity and inclusivity of others</a:t>
            </a:r>
          </a:p>
          <a:p>
            <a:pPr lvl="3"/>
            <a:r>
              <a:rPr lang="en-GB" dirty="0"/>
              <a:t>Manage difficult interactions with other people</a:t>
            </a:r>
          </a:p>
          <a:p>
            <a:pPr lvl="3"/>
            <a:r>
              <a:rPr lang="en-GB" dirty="0"/>
              <a:t>Facilitate an environment where you can collaborate with others</a:t>
            </a:r>
          </a:p>
          <a:p>
            <a:pPr lvl="3"/>
            <a:r>
              <a:rPr lang="en-GB" dirty="0"/>
              <a:t>Achieve a common goal with others</a:t>
            </a:r>
          </a:p>
          <a:p>
            <a:pPr lvl="3"/>
            <a:r>
              <a:rPr lang="en-GB" dirty="0"/>
              <a:t>Reflect and improve on teamwork</a:t>
            </a:r>
          </a:p>
          <a:p>
            <a:pPr lvl="2"/>
            <a:r>
              <a:rPr lang="en-GB" dirty="0"/>
              <a:t>When it’s time to launch the activity, auto-assign 3-4 people per room</a:t>
            </a:r>
          </a:p>
          <a:p>
            <a:pPr lvl="3"/>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1</a:t>
            </a:fld>
            <a:endParaRPr lang="en-US" dirty="0"/>
          </a:p>
        </p:txBody>
      </p:sp>
      <p:sp>
        <p:nvSpPr>
          <p:cNvPr id="7" name="Slide Image Placeholder 6">
            <a:extLst>
              <a:ext uri="{FF2B5EF4-FFF2-40B4-BE49-F238E27FC236}">
                <a16:creationId xmlns:a16="http://schemas.microsoft.com/office/drawing/2014/main" id="{870CACC9-86DD-A0EB-00AD-1D494B9FEBF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270441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I4PL HOST</a:t>
            </a:r>
          </a:p>
          <a:p>
            <a:r>
              <a:rPr lang="en-GB" dirty="0"/>
              <a:t>Welcome participants	pre-session</a:t>
            </a:r>
          </a:p>
          <a:p>
            <a:pPr lvl="1"/>
            <a:r>
              <a:rPr lang="en-GB" dirty="0"/>
              <a:t>DO</a:t>
            </a:r>
          </a:p>
          <a:p>
            <a:pPr lvl="2"/>
            <a:r>
              <a:rPr lang="en-GB" dirty="0"/>
              <a:t>Open the session 10 min in advance</a:t>
            </a:r>
          </a:p>
          <a:p>
            <a:pPr lvl="2"/>
            <a:r>
              <a:rPr lang="en-GB" dirty="0"/>
              <a:t>Greet participants as they join</a:t>
            </a:r>
          </a:p>
          <a:p>
            <a:pPr lvl="2"/>
            <a:r>
              <a:rPr lang="en-GB" dirty="0"/>
              <a:t>Invite them to respond to the prompts on the slide</a:t>
            </a:r>
          </a:p>
          <a:p>
            <a:pPr lvl="2"/>
            <a:r>
              <a:rPr lang="en-GB" dirty="0"/>
              <a:t>At the scheduled start time, introduce the facilitators</a:t>
            </a:r>
          </a:p>
          <a:p>
            <a:pPr lvl="3"/>
            <a:r>
              <a:rPr lang="en-GB" dirty="0"/>
              <a:t>Note: no slide needed with their pictures, bios, etc. as they are in the session</a:t>
            </a:r>
          </a:p>
        </p:txBody>
      </p:sp>
      <p:sp>
        <p:nvSpPr>
          <p:cNvPr id="4" name="Slide Number Placeholder 3"/>
          <p:cNvSpPr>
            <a:spLocks noGrp="1"/>
          </p:cNvSpPr>
          <p:nvPr>
            <p:ph type="sldNum" sz="quarter" idx="5"/>
          </p:nvPr>
        </p:nvSpPr>
        <p:spPr/>
        <p:txBody>
          <a:bodyPr/>
          <a:lstStyle/>
          <a:p>
            <a:fld id="{268B9E03-B95F-F942-AFF0-5C85FCB29B75}" type="slidenum">
              <a:rPr lang="en-US" smtClean="0"/>
              <a:pPr/>
              <a:t>2</a:t>
            </a:fld>
            <a:endParaRPr lang="en-US"/>
          </a:p>
        </p:txBody>
      </p:sp>
      <p:sp>
        <p:nvSpPr>
          <p:cNvPr id="6" name="Slide Image Placeholder 5">
            <a:extLst>
              <a:ext uri="{FF2B5EF4-FFF2-40B4-BE49-F238E27FC236}">
                <a16:creationId xmlns:a16="http://schemas.microsoft.com/office/drawing/2014/main" id="{CBF36D46-A7FF-F1B9-7BBF-F85C5383BFAC}"/>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004655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FACILITATOR(s)</a:t>
            </a:r>
          </a:p>
          <a:p>
            <a:r>
              <a:rPr lang="en-GB" dirty="0"/>
              <a:t>Welcome and introduction	1 min</a:t>
            </a:r>
          </a:p>
          <a:p>
            <a:pPr lvl="1"/>
            <a:r>
              <a:rPr lang="en-GB" dirty="0"/>
              <a:t>Do</a:t>
            </a:r>
          </a:p>
          <a:p>
            <a:pPr lvl="2"/>
            <a:r>
              <a:rPr lang="en-GB" dirty="0"/>
              <a:t>Introduce yourself (and co-facilitator if applicable)</a:t>
            </a:r>
          </a:p>
          <a:p>
            <a:pPr lvl="2"/>
            <a:r>
              <a:rPr lang="en-GB" dirty="0"/>
              <a:t>Let audience know you are facilitating on behalf of I4PL who has been engaged as a partner with ESDC and the Government of Canada to conduct research and provide tools for activating the Skills for Success… more info to come shortly</a:t>
            </a:r>
          </a:p>
          <a:p>
            <a:pPr lvl="0"/>
            <a:r>
              <a:rPr lang="en-GB" dirty="0"/>
              <a:t>Transition to FACILITATOR 2</a:t>
            </a:r>
          </a:p>
          <a:p>
            <a:pPr lvl="2"/>
            <a:r>
              <a:rPr lang="en-GB" dirty="0"/>
              <a:t>Let’s get started with a little activity to get ourselves into the mindset</a:t>
            </a:r>
          </a:p>
        </p:txBody>
      </p:sp>
      <p:sp>
        <p:nvSpPr>
          <p:cNvPr id="4" name="Slide Number Placeholder 3"/>
          <p:cNvSpPr>
            <a:spLocks noGrp="1"/>
          </p:cNvSpPr>
          <p:nvPr>
            <p:ph type="sldNum" sz="quarter" idx="5"/>
          </p:nvPr>
        </p:nvSpPr>
        <p:spPr/>
        <p:txBody>
          <a:bodyPr/>
          <a:lstStyle/>
          <a:p>
            <a:fld id="{268B9E03-B95F-F942-AFF0-5C85FCB29B75}" type="slidenum">
              <a:rPr lang="en-US" smtClean="0"/>
              <a:pPr/>
              <a:t>3</a:t>
            </a:fld>
            <a:endParaRPr lang="en-US"/>
          </a:p>
        </p:txBody>
      </p:sp>
      <p:sp>
        <p:nvSpPr>
          <p:cNvPr id="7" name="Slide Image Placeholder 6">
            <a:extLst>
              <a:ext uri="{FF2B5EF4-FFF2-40B4-BE49-F238E27FC236}">
                <a16:creationId xmlns:a16="http://schemas.microsoft.com/office/drawing/2014/main" id="{0D672791-7A84-3CBF-937E-791068E1B11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831241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Chat: collaboration	2 min</a:t>
            </a:r>
          </a:p>
          <a:p>
            <a:pPr lvl="1"/>
            <a:r>
              <a:rPr lang="en-GB" dirty="0"/>
              <a:t>Do</a:t>
            </a:r>
          </a:p>
          <a:p>
            <a:pPr lvl="2"/>
            <a:r>
              <a:rPr lang="en-GB" dirty="0">
                <a:highlight>
                  <a:srgbClr val="FFFF00"/>
                </a:highlight>
              </a:rPr>
              <a:t>Provide instructions</a:t>
            </a:r>
          </a:p>
          <a:p>
            <a:pPr lvl="2"/>
            <a:r>
              <a:rPr lang="en-GB" dirty="0">
                <a:highlight>
                  <a:srgbClr val="FFFF00"/>
                </a:highlight>
              </a:rPr>
              <a:t>Ask participants to put their responses into the chat</a:t>
            </a:r>
          </a:p>
          <a:p>
            <a:pPr lvl="0"/>
            <a:r>
              <a:rPr lang="en-GB" dirty="0"/>
              <a:t>Transition</a:t>
            </a:r>
          </a:p>
          <a:p>
            <a:pPr lvl="2"/>
            <a:r>
              <a:rPr lang="en-GB" dirty="0"/>
              <a:t>Try to remember that feeling as we move through our time together… </a:t>
            </a:r>
          </a:p>
          <a:p>
            <a:pPr lvl="2"/>
            <a:r>
              <a:rPr lang="en-GB" dirty="0"/>
              <a:t>On that note, let’s take a look at our objectives for this workshop</a:t>
            </a:r>
          </a:p>
        </p:txBody>
      </p:sp>
      <p:sp>
        <p:nvSpPr>
          <p:cNvPr id="4" name="Slide Number Placeholder 3"/>
          <p:cNvSpPr>
            <a:spLocks noGrp="1"/>
          </p:cNvSpPr>
          <p:nvPr>
            <p:ph type="sldNum" sz="quarter" idx="5"/>
          </p:nvPr>
        </p:nvSpPr>
        <p:spPr/>
        <p:txBody>
          <a:bodyPr/>
          <a:lstStyle/>
          <a:p>
            <a:fld id="{268B9E03-B95F-F942-AFF0-5C85FCB29B75}" type="slidenum">
              <a:rPr lang="en-US" smtClean="0"/>
              <a:pPr/>
              <a:t>4</a:t>
            </a:fld>
            <a:endParaRPr lang="en-US" dirty="0"/>
          </a:p>
        </p:txBody>
      </p:sp>
    </p:spTree>
    <p:extLst>
      <p:ext uri="{BB962C8B-B14F-4D97-AF65-F5344CB8AC3E}">
        <p14:creationId xmlns:p14="http://schemas.microsoft.com/office/powerpoint/2010/main" val="2191566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4A63-1045-A28A-F2B1-FA0EA93C584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DF959BD-1CEC-F056-0A02-3EFA3ACC0780}"/>
              </a:ext>
            </a:extLst>
          </p:cNvPr>
          <p:cNvSpPr>
            <a:spLocks noGrp="1"/>
          </p:cNvSpPr>
          <p:nvPr>
            <p:ph type="body" idx="1"/>
          </p:nvPr>
        </p:nvSpPr>
        <p:spPr/>
        <p:txBody>
          <a:bodyPr/>
          <a:lstStyle/>
          <a:p>
            <a:r>
              <a:rPr lang="en-GB" dirty="0"/>
              <a:t>FACILITATOR 2</a:t>
            </a:r>
          </a:p>
          <a:p>
            <a:r>
              <a:rPr lang="en-GB" dirty="0"/>
              <a:t>Objectives	1 min</a:t>
            </a:r>
          </a:p>
          <a:p>
            <a:pPr lvl="1"/>
            <a:r>
              <a:rPr lang="en-GB" dirty="0"/>
              <a:t>Do</a:t>
            </a:r>
          </a:p>
          <a:p>
            <a:pPr lvl="2"/>
            <a:r>
              <a:rPr lang="en-GB" dirty="0"/>
              <a:t>Walk through objectives</a:t>
            </a:r>
          </a:p>
          <a:p>
            <a:pPr lvl="2"/>
            <a:r>
              <a:rPr lang="en-GB" dirty="0"/>
              <a:t>Point out it’s meant to be very interactive and action-focused</a:t>
            </a:r>
          </a:p>
          <a:p>
            <a:pPr lvl="2"/>
            <a:r>
              <a:rPr lang="en-GB" dirty="0"/>
              <a:t>Today is not just about learning, but also about enabling them to walk away with a very good start on the business case and an implementation plan for their organization</a:t>
            </a:r>
          </a:p>
          <a:p>
            <a:pPr lvl="0"/>
            <a:r>
              <a:rPr lang="en-GB" dirty="0"/>
              <a:t>Transition</a:t>
            </a:r>
          </a:p>
          <a:p>
            <a:pPr lvl="2"/>
            <a:r>
              <a:rPr lang="en-GB" dirty="0"/>
              <a:t>And our agenda…</a:t>
            </a:r>
          </a:p>
        </p:txBody>
      </p:sp>
      <p:sp>
        <p:nvSpPr>
          <p:cNvPr id="4" name="Slide Number Placeholder 3">
            <a:extLst>
              <a:ext uri="{FF2B5EF4-FFF2-40B4-BE49-F238E27FC236}">
                <a16:creationId xmlns:a16="http://schemas.microsoft.com/office/drawing/2014/main" id="{AAFCFC8E-A8B4-D424-A958-EEDC5F8819F5}"/>
              </a:ext>
            </a:extLst>
          </p:cNvPr>
          <p:cNvSpPr>
            <a:spLocks noGrp="1"/>
          </p:cNvSpPr>
          <p:nvPr>
            <p:ph type="sldNum" sz="quarter" idx="5"/>
          </p:nvPr>
        </p:nvSpPr>
        <p:spPr/>
        <p:txBody>
          <a:bodyPr/>
          <a:lstStyle/>
          <a:p>
            <a:fld id="{268B9E03-B95F-F942-AFF0-5C85FCB29B75}" type="slidenum">
              <a:rPr lang="en-US" smtClean="0"/>
              <a:pPr/>
              <a:t>5</a:t>
            </a:fld>
            <a:endParaRPr lang="en-US"/>
          </a:p>
        </p:txBody>
      </p:sp>
      <p:sp>
        <p:nvSpPr>
          <p:cNvPr id="6" name="Slide Image Placeholder 5">
            <a:extLst>
              <a:ext uri="{FF2B5EF4-FFF2-40B4-BE49-F238E27FC236}">
                <a16:creationId xmlns:a16="http://schemas.microsoft.com/office/drawing/2014/main" id="{923BE481-CE15-172A-2DF5-1EE27B92B4E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777660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Agenda	1 min</a:t>
            </a:r>
          </a:p>
          <a:p>
            <a:pPr lvl="1"/>
            <a:r>
              <a:rPr lang="en-GB" dirty="0"/>
              <a:t>Do</a:t>
            </a:r>
          </a:p>
          <a:p>
            <a:pPr lvl="2"/>
            <a:r>
              <a:rPr lang="en-GB" dirty="0"/>
              <a:t>Walk through agenda</a:t>
            </a:r>
          </a:p>
          <a:p>
            <a:pPr lvl="2"/>
            <a:r>
              <a:rPr lang="en-GB" dirty="0"/>
              <a:t>Point out the session is likely to last up to 4 hrs</a:t>
            </a:r>
          </a:p>
          <a:p>
            <a:pPr lvl="2"/>
            <a:r>
              <a:rPr lang="en-GB" dirty="0"/>
              <a:t>We will have a 15 min break at around 90 min</a:t>
            </a:r>
          </a:p>
        </p:txBody>
      </p:sp>
      <p:sp>
        <p:nvSpPr>
          <p:cNvPr id="4" name="Slide Number Placeholder 3"/>
          <p:cNvSpPr>
            <a:spLocks noGrp="1"/>
          </p:cNvSpPr>
          <p:nvPr>
            <p:ph type="sldNum" sz="quarter" idx="5"/>
          </p:nvPr>
        </p:nvSpPr>
        <p:spPr/>
        <p:txBody>
          <a:bodyPr/>
          <a:lstStyle/>
          <a:p>
            <a:fld id="{268B9E03-B95F-F942-AFF0-5C85FCB29B75}" type="slidenum">
              <a:rPr lang="en-US" smtClean="0"/>
              <a:pPr/>
              <a:t>6</a:t>
            </a:fld>
            <a:endParaRPr lang="en-US"/>
          </a:p>
        </p:txBody>
      </p:sp>
      <p:sp>
        <p:nvSpPr>
          <p:cNvPr id="6" name="Slide Image Placeholder 5">
            <a:extLst>
              <a:ext uri="{FF2B5EF4-FFF2-40B4-BE49-F238E27FC236}">
                <a16:creationId xmlns:a16="http://schemas.microsoft.com/office/drawing/2014/main" id="{054A455B-3258-B120-239B-6FE6B9E915DB}"/>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23392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936A9-6BA6-1C04-4C42-3B172C1E904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EA624DB-1391-C9FE-288E-4E7AFD12BA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Agreements for working together	2 min</a:t>
            </a:r>
          </a:p>
          <a:p>
            <a:pPr lvl="1"/>
            <a:r>
              <a:rPr lang="en-GB" dirty="0"/>
              <a:t>Do</a:t>
            </a:r>
          </a:p>
          <a:p>
            <a:pPr lvl="2"/>
            <a:r>
              <a:rPr lang="en-GB" dirty="0"/>
              <a:t>Ask for preferences of how to communicate, e.g. chat, microphone, hands raised, cameras on, etc?</a:t>
            </a:r>
          </a:p>
          <a:p>
            <a:pPr lvl="0"/>
            <a:r>
              <a:rPr lang="en-GB" dirty="0"/>
              <a:t>Transition</a:t>
            </a:r>
          </a:p>
          <a:p>
            <a:pPr lvl="2"/>
            <a:r>
              <a:rPr lang="en-GB" dirty="0"/>
              <a:t>Let’s quickly review what Skills for Success is all about</a:t>
            </a:r>
          </a:p>
        </p:txBody>
      </p:sp>
      <p:sp>
        <p:nvSpPr>
          <p:cNvPr id="4" name="Slide Number Placeholder 3">
            <a:extLst>
              <a:ext uri="{FF2B5EF4-FFF2-40B4-BE49-F238E27FC236}">
                <a16:creationId xmlns:a16="http://schemas.microsoft.com/office/drawing/2014/main" id="{405B8152-4637-4B03-1944-6F0F08124C66}"/>
              </a:ext>
            </a:extLst>
          </p:cNvPr>
          <p:cNvSpPr>
            <a:spLocks noGrp="1"/>
          </p:cNvSpPr>
          <p:nvPr>
            <p:ph type="sldNum" sz="quarter" idx="5"/>
          </p:nvPr>
        </p:nvSpPr>
        <p:spPr/>
        <p:txBody>
          <a:bodyPr/>
          <a:lstStyle/>
          <a:p>
            <a:fld id="{268B9E03-B95F-F942-AFF0-5C85FCB29B75}" type="slidenum">
              <a:rPr lang="en-US" smtClean="0"/>
              <a:pPr/>
              <a:t>7</a:t>
            </a:fld>
            <a:endParaRPr lang="en-US"/>
          </a:p>
        </p:txBody>
      </p:sp>
      <p:sp>
        <p:nvSpPr>
          <p:cNvPr id="6" name="Slide Image Placeholder 5">
            <a:extLst>
              <a:ext uri="{FF2B5EF4-FFF2-40B4-BE49-F238E27FC236}">
                <a16:creationId xmlns:a16="http://schemas.microsoft.com/office/drawing/2014/main" id="{A09C958F-022F-2D18-E35F-31F0052ECAB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58322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1C085-699B-529C-C744-F2F2CBD3594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E43FEBF-ABA7-6B87-8C60-C58FE76F4C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About Skills for Success</a:t>
            </a:r>
          </a:p>
        </p:txBody>
      </p:sp>
      <p:sp>
        <p:nvSpPr>
          <p:cNvPr id="4" name="Slide Number Placeholder 3">
            <a:extLst>
              <a:ext uri="{FF2B5EF4-FFF2-40B4-BE49-F238E27FC236}">
                <a16:creationId xmlns:a16="http://schemas.microsoft.com/office/drawing/2014/main" id="{6A46EF9C-5EC5-C7E2-2FBF-9C75AE8F03A9}"/>
              </a:ext>
            </a:extLst>
          </p:cNvPr>
          <p:cNvSpPr>
            <a:spLocks noGrp="1"/>
          </p:cNvSpPr>
          <p:nvPr>
            <p:ph type="sldNum" sz="quarter" idx="5"/>
          </p:nvPr>
        </p:nvSpPr>
        <p:spPr/>
        <p:txBody>
          <a:bodyPr/>
          <a:lstStyle/>
          <a:p>
            <a:fld id="{268B9E03-B95F-F942-AFF0-5C85FCB29B75}" type="slidenum">
              <a:rPr lang="en-US" smtClean="0"/>
              <a:pPr/>
              <a:t>8</a:t>
            </a:fld>
            <a:endParaRPr lang="en-US"/>
          </a:p>
        </p:txBody>
      </p:sp>
      <p:sp>
        <p:nvSpPr>
          <p:cNvPr id="7" name="Slide Image Placeholder 6">
            <a:extLst>
              <a:ext uri="{FF2B5EF4-FFF2-40B4-BE49-F238E27FC236}">
                <a16:creationId xmlns:a16="http://schemas.microsoft.com/office/drawing/2014/main" id="{4B027C92-BBF7-1525-8DAC-F6ACB8B1DF4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959413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About Skills for Success	2 min</a:t>
            </a:r>
          </a:p>
          <a:p>
            <a:pPr lvl="1"/>
            <a:r>
              <a:rPr lang="en-GB" dirty="0"/>
              <a:t>Say</a:t>
            </a:r>
          </a:p>
          <a:p>
            <a:pPr lvl="2"/>
            <a:r>
              <a:rPr lang="en-GB" dirty="0"/>
              <a:t>Skills for Success are the skills needed to participate and thrive in learning, work and life.</a:t>
            </a:r>
          </a:p>
          <a:p>
            <a:pPr lvl="2"/>
            <a:r>
              <a:rPr lang="en-GB" dirty="0"/>
              <a:t>The framework includes skills that are foundational for building other skills and knowledge and important for effective social interaction. </a:t>
            </a:r>
          </a:p>
          <a:p>
            <a:pPr lvl="2"/>
            <a:r>
              <a:rPr lang="en-GB" dirty="0"/>
              <a:t>These skills overlap and interact with each other, and with other technical and life skills. They are inclusive and can be adapted to different contexts.</a:t>
            </a:r>
          </a:p>
          <a:p>
            <a:pPr lvl="2"/>
            <a:r>
              <a:rPr lang="en-GB" dirty="0"/>
              <a:t>The Skills are:</a:t>
            </a:r>
          </a:p>
          <a:p>
            <a:pPr lvl="3"/>
            <a:r>
              <a:rPr lang="en-GB" dirty="0"/>
              <a:t>Creativity &amp; innovation</a:t>
            </a:r>
          </a:p>
          <a:p>
            <a:pPr lvl="3"/>
            <a:r>
              <a:rPr lang="en-GB" dirty="0"/>
              <a:t>Problem solving</a:t>
            </a:r>
          </a:p>
          <a:p>
            <a:pPr lvl="3"/>
            <a:r>
              <a:rPr lang="en-GB" dirty="0"/>
              <a:t>Reading</a:t>
            </a:r>
          </a:p>
          <a:p>
            <a:pPr lvl="3"/>
            <a:r>
              <a:rPr lang="en-GB" dirty="0"/>
              <a:t>Digital</a:t>
            </a:r>
          </a:p>
          <a:p>
            <a:pPr lvl="3"/>
            <a:r>
              <a:rPr lang="en-GB" dirty="0"/>
              <a:t>Collaboration</a:t>
            </a:r>
          </a:p>
          <a:p>
            <a:pPr lvl="3"/>
            <a:r>
              <a:rPr lang="en-GB" dirty="0"/>
              <a:t>Adaptability</a:t>
            </a:r>
          </a:p>
          <a:p>
            <a:pPr lvl="3"/>
            <a:r>
              <a:rPr lang="en-GB" dirty="0"/>
              <a:t>Writing</a:t>
            </a:r>
          </a:p>
          <a:p>
            <a:pPr lvl="3"/>
            <a:r>
              <a:rPr lang="en-GB" dirty="0"/>
              <a:t>Numeracy, and</a:t>
            </a:r>
          </a:p>
          <a:p>
            <a:pPr lvl="3"/>
            <a:r>
              <a:rPr lang="en-GB" dirty="0"/>
              <a:t>Communication</a:t>
            </a:r>
          </a:p>
          <a:p>
            <a:pPr lvl="2"/>
            <a:r>
              <a:rPr lang="en-GB" dirty="0"/>
              <a:t>They are for everyone – employers, workers, training providers, governments, and communities.</a:t>
            </a:r>
          </a:p>
          <a:p>
            <a:pPr lvl="2"/>
            <a:r>
              <a:rPr lang="en-GB" dirty="0"/>
              <a:t>There is an expectation that workers come to the job market with these skills developed, but that’s not the case</a:t>
            </a:r>
          </a:p>
          <a:p>
            <a:pPr lvl="2"/>
            <a:r>
              <a:rPr lang="en-GB" dirty="0"/>
              <a:t>So we need your help to build these essential skills within your organizations</a:t>
            </a:r>
          </a:p>
        </p:txBody>
      </p:sp>
      <p:sp>
        <p:nvSpPr>
          <p:cNvPr id="4" name="Slide Number Placeholder 3"/>
          <p:cNvSpPr>
            <a:spLocks noGrp="1"/>
          </p:cNvSpPr>
          <p:nvPr>
            <p:ph type="sldNum" sz="quarter" idx="5"/>
          </p:nvPr>
        </p:nvSpPr>
        <p:spPr/>
        <p:txBody>
          <a:bodyPr/>
          <a:lstStyle/>
          <a:p>
            <a:fld id="{268B9E03-B95F-F942-AFF0-5C85FCB29B75}" type="slidenum">
              <a:rPr lang="en-US" smtClean="0"/>
              <a:pPr/>
              <a:t>9</a:t>
            </a:fld>
            <a:endParaRPr lang="en-US"/>
          </a:p>
        </p:txBody>
      </p:sp>
      <p:sp>
        <p:nvSpPr>
          <p:cNvPr id="10" name="Slide Image Placeholder 9">
            <a:extLst>
              <a:ext uri="{FF2B5EF4-FFF2-40B4-BE49-F238E27FC236}">
                <a16:creationId xmlns:a16="http://schemas.microsoft.com/office/drawing/2014/main" id="{DCCE88B8-F0AE-7C61-D1BA-81BF156A8BC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845720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97B2D-C5BE-B5CA-EDA6-91FBFCF355A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788BE19E-8C37-B59E-18D4-AA79088071A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About Skills for Success	1 min</a:t>
            </a:r>
          </a:p>
          <a:p>
            <a:pPr lvl="1"/>
            <a:r>
              <a:rPr lang="en-GB" dirty="0"/>
              <a:t>DO</a:t>
            </a:r>
          </a:p>
          <a:p>
            <a:pPr lvl="2"/>
            <a:r>
              <a:rPr lang="en-GB" dirty="0"/>
              <a:t>Walk through the points on the slide</a:t>
            </a:r>
          </a:p>
        </p:txBody>
      </p:sp>
      <p:sp>
        <p:nvSpPr>
          <p:cNvPr id="4" name="Slide Number Placeholder 3">
            <a:extLst>
              <a:ext uri="{FF2B5EF4-FFF2-40B4-BE49-F238E27FC236}">
                <a16:creationId xmlns:a16="http://schemas.microsoft.com/office/drawing/2014/main" id="{C3CE2107-155E-9DFE-BF82-294692F358F0}"/>
              </a:ext>
            </a:extLst>
          </p:cNvPr>
          <p:cNvSpPr>
            <a:spLocks noGrp="1"/>
          </p:cNvSpPr>
          <p:nvPr>
            <p:ph type="sldNum" sz="quarter" idx="5"/>
          </p:nvPr>
        </p:nvSpPr>
        <p:spPr/>
        <p:txBody>
          <a:bodyPr/>
          <a:lstStyle/>
          <a:p>
            <a:fld id="{268B9E03-B95F-F942-AFF0-5C85FCB29B75}" type="slidenum">
              <a:rPr lang="en-US" smtClean="0"/>
              <a:pPr/>
              <a:t>10</a:t>
            </a:fld>
            <a:endParaRPr lang="en-US"/>
          </a:p>
        </p:txBody>
      </p:sp>
      <p:sp>
        <p:nvSpPr>
          <p:cNvPr id="7" name="Slide Image Placeholder 6">
            <a:extLst>
              <a:ext uri="{FF2B5EF4-FFF2-40B4-BE49-F238E27FC236}">
                <a16:creationId xmlns:a16="http://schemas.microsoft.com/office/drawing/2014/main" id="{3212C756-A0E7-8C17-281D-164F34A037D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884683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Role of I4PL	1 min</a:t>
            </a:r>
          </a:p>
          <a:p>
            <a:pPr lvl="1"/>
            <a:r>
              <a:rPr lang="en-GB" dirty="0"/>
              <a:t>Say</a:t>
            </a:r>
          </a:p>
          <a:p>
            <a:pPr lvl="2"/>
            <a:r>
              <a:rPr lang="en-GB" dirty="0"/>
              <a:t>The purpose of I4PL is to elevate the performance of the Canadian workforce. </a:t>
            </a:r>
          </a:p>
          <a:p>
            <a:pPr lvl="2"/>
            <a:r>
              <a:rPr lang="en-GB" dirty="0"/>
              <a:t>I4PL partnered with ESDC to conduct an extensive research project around three of the skills:</a:t>
            </a:r>
          </a:p>
          <a:p>
            <a:pPr lvl="3"/>
            <a:r>
              <a:rPr lang="en-GB"/>
              <a:t>Adaptability</a:t>
            </a:r>
            <a:endParaRPr lang="en-GB" dirty="0"/>
          </a:p>
          <a:p>
            <a:pPr lvl="3"/>
            <a:r>
              <a:rPr lang="en-GB" dirty="0"/>
              <a:t>Collaboration, and </a:t>
            </a:r>
          </a:p>
          <a:p>
            <a:pPr lvl="3"/>
            <a:r>
              <a:rPr lang="en-GB" dirty="0"/>
              <a:t>Creativity &amp; Innovation</a:t>
            </a:r>
          </a:p>
          <a:p>
            <a:pPr lvl="2"/>
            <a:r>
              <a:rPr lang="en-GB" dirty="0"/>
              <a:t>As part of this project, the team:</a:t>
            </a:r>
          </a:p>
          <a:p>
            <a:pPr lvl="3"/>
            <a:r>
              <a:rPr lang="en-GB" dirty="0"/>
              <a:t>Conducted a systematic review of the research and professional literature on effective practices for building Skills for Success to identify approaches that work for teaching collaboration, collaboration, creativity and innovation, and ones that don’t.</a:t>
            </a:r>
          </a:p>
          <a:p>
            <a:pPr lvl="3"/>
            <a:r>
              <a:rPr lang="en-GB" dirty="0"/>
              <a:t>Surveyed L&amp;D professionals to find out the extent to which they are already offering training on the Skills for Success, as well as other commitments and constraints that may affect professionals’ ability to offer more learning in this area. </a:t>
            </a:r>
          </a:p>
          <a:p>
            <a:pPr lvl="2"/>
            <a:r>
              <a:rPr lang="en-GB" dirty="0"/>
              <a:t>And based on these findings, we have developed these workshops to help you build Skills for Success in the Canadian workforce.</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Transition to FACILITATOR 1</a:t>
            </a:r>
          </a:p>
          <a:p>
            <a:pPr lvl="2"/>
            <a:r>
              <a:rPr lang="en-GB" dirty="0"/>
              <a:t>In this workshop we’re going to be focusing on Collaboration</a:t>
            </a:r>
          </a:p>
          <a:p>
            <a:pPr lvl="2"/>
            <a:r>
              <a:rPr lang="en-GB" dirty="0"/>
              <a:t>Let’s begin by exploring collaboration as defined by ESDC and the Skills for Success framework</a:t>
            </a:r>
          </a:p>
        </p:txBody>
      </p:sp>
      <p:sp>
        <p:nvSpPr>
          <p:cNvPr id="4" name="Slide Number Placeholder 3"/>
          <p:cNvSpPr>
            <a:spLocks noGrp="1"/>
          </p:cNvSpPr>
          <p:nvPr>
            <p:ph type="sldNum" sz="quarter" idx="5"/>
          </p:nvPr>
        </p:nvSpPr>
        <p:spPr/>
        <p:txBody>
          <a:bodyPr/>
          <a:lstStyle/>
          <a:p>
            <a:fld id="{268B9E03-B95F-F942-AFF0-5C85FCB29B75}" type="slidenum">
              <a:rPr lang="en-US" smtClean="0"/>
              <a:pPr/>
              <a:t>11</a:t>
            </a:fld>
            <a:endParaRPr lang="en-US" dirty="0"/>
          </a:p>
        </p:txBody>
      </p:sp>
    </p:spTree>
    <p:extLst>
      <p:ext uri="{BB962C8B-B14F-4D97-AF65-F5344CB8AC3E}">
        <p14:creationId xmlns:p14="http://schemas.microsoft.com/office/powerpoint/2010/main" val="3800129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12</a:t>
            </a:fld>
            <a:endParaRPr lang="en-US" dirty="0"/>
          </a:p>
        </p:txBody>
      </p:sp>
    </p:spTree>
    <p:extLst>
      <p:ext uri="{BB962C8B-B14F-4D97-AF65-F5344CB8AC3E}">
        <p14:creationId xmlns:p14="http://schemas.microsoft.com/office/powerpoint/2010/main" val="3864684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6031-DD4C-E337-4BE1-49275A6F0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07EF2-D253-F38B-EE70-75CF8FC34A66}"/>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21FD06AD-2F16-B2D2-A3CC-84E42F35FD9D}"/>
              </a:ext>
            </a:extLst>
          </p:cNvPr>
          <p:cNvSpPr>
            <a:spLocks noGrp="1"/>
          </p:cNvSpPr>
          <p:nvPr>
            <p:ph type="body" idx="1"/>
          </p:nvPr>
        </p:nvSpPr>
        <p:spPr/>
        <p:txBody>
          <a:bodyPr/>
          <a:lstStyle/>
          <a:p>
            <a:r>
              <a:rPr lang="en-GB" dirty="0"/>
              <a:t>FACILITATOR 1</a:t>
            </a:r>
          </a:p>
          <a:p>
            <a:r>
              <a:rPr lang="en-GB" dirty="0"/>
              <a:t>Collaboration in the research	1 min</a:t>
            </a:r>
          </a:p>
          <a:p>
            <a:pPr lvl="1"/>
            <a:r>
              <a:rPr lang="en-GB" dirty="0"/>
              <a:t>Do</a:t>
            </a:r>
          </a:p>
          <a:p>
            <a:pPr lvl="2"/>
            <a:r>
              <a:rPr lang="en-GB" dirty="0"/>
              <a:t>Walk through the points</a:t>
            </a:r>
          </a:p>
          <a:p>
            <a:pPr lvl="2"/>
            <a:r>
              <a:rPr lang="en-GB" dirty="0"/>
              <a:t>Transition to ESDC definition</a:t>
            </a:r>
          </a:p>
        </p:txBody>
      </p:sp>
      <p:sp>
        <p:nvSpPr>
          <p:cNvPr id="4" name="Slide Number Placeholder 3">
            <a:extLst>
              <a:ext uri="{FF2B5EF4-FFF2-40B4-BE49-F238E27FC236}">
                <a16:creationId xmlns:a16="http://schemas.microsoft.com/office/drawing/2014/main" id="{372F2557-FFB3-C194-B29D-4733172A9D2A}"/>
              </a:ext>
            </a:extLst>
          </p:cNvPr>
          <p:cNvSpPr>
            <a:spLocks noGrp="1"/>
          </p:cNvSpPr>
          <p:nvPr>
            <p:ph type="sldNum" sz="quarter" idx="5"/>
          </p:nvPr>
        </p:nvSpPr>
        <p:spPr/>
        <p:txBody>
          <a:bodyPr/>
          <a:lstStyle/>
          <a:p>
            <a:fld id="{268B9E03-B95F-F942-AFF0-5C85FCB29B75}" type="slidenum">
              <a:rPr lang="en-US" smtClean="0"/>
              <a:pPr/>
              <a:t>13</a:t>
            </a:fld>
            <a:endParaRPr lang="en-US" dirty="0"/>
          </a:p>
        </p:txBody>
      </p:sp>
    </p:spTree>
    <p:extLst>
      <p:ext uri="{BB962C8B-B14F-4D97-AF65-F5344CB8AC3E}">
        <p14:creationId xmlns:p14="http://schemas.microsoft.com/office/powerpoint/2010/main" val="3805834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r>
              <a:rPr lang="en-GB" dirty="0"/>
              <a:t>Defining Collaboration	1 min</a:t>
            </a:r>
          </a:p>
          <a:p>
            <a:pPr lvl="1"/>
            <a:r>
              <a:rPr lang="en-GB" dirty="0"/>
              <a:t>SAY</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dirty="0"/>
              <a:t>You’ll find these definitions in your participant materials as well as many SFS resources</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dirty="0"/>
              <a:t>Collaboration is defined as the ability to contribute and support others to achieve a common goal. </a:t>
            </a:r>
          </a:p>
        </p:txBody>
      </p:sp>
      <p:sp>
        <p:nvSpPr>
          <p:cNvPr id="4" name="Slide Number Placeholder 3"/>
          <p:cNvSpPr>
            <a:spLocks noGrp="1"/>
          </p:cNvSpPr>
          <p:nvPr>
            <p:ph type="sldNum" sz="quarter" idx="5"/>
          </p:nvPr>
        </p:nvSpPr>
        <p:spPr/>
        <p:txBody>
          <a:bodyPr/>
          <a:lstStyle/>
          <a:p>
            <a:fld id="{268B9E03-B95F-F942-AFF0-5C85FCB29B75}" type="slidenum">
              <a:rPr lang="en-US" smtClean="0"/>
              <a:pPr/>
              <a:t>14</a:t>
            </a:fld>
            <a:endParaRPr lang="en-US"/>
          </a:p>
        </p:txBody>
      </p:sp>
      <p:sp>
        <p:nvSpPr>
          <p:cNvPr id="7" name="Slide Image Placeholder 6">
            <a:extLst>
              <a:ext uri="{FF2B5EF4-FFF2-40B4-BE49-F238E27FC236}">
                <a16:creationId xmlns:a16="http://schemas.microsoft.com/office/drawing/2014/main" id="{BFDF2253-2463-4EBF-5F19-F261F1A0CF3C}"/>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55754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8D2C-D368-97F2-B5FF-3B9BFA982C0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EC6EAC47-6BC5-CA4C-49AF-919E748FA2EB}"/>
              </a:ext>
            </a:extLst>
          </p:cNvPr>
          <p:cNvSpPr>
            <a:spLocks noGrp="1"/>
          </p:cNvSpPr>
          <p:nvPr>
            <p:ph type="body" idx="1"/>
          </p:nvPr>
        </p:nvSpPr>
        <p:spPr/>
        <p:txBody>
          <a:bodyPr/>
          <a:lstStyle/>
          <a:p>
            <a:pPr lvl="0"/>
            <a:r>
              <a:rPr lang="en-GB" dirty="0"/>
              <a:t>FACILITATOR 1</a:t>
            </a:r>
          </a:p>
          <a:p>
            <a:r>
              <a:rPr lang="en-GB" dirty="0"/>
              <a:t>Collaboration components	1 min</a:t>
            </a:r>
          </a:p>
          <a:p>
            <a:pPr lvl="1"/>
            <a:r>
              <a:rPr lang="en-GB" dirty="0"/>
              <a:t>Say</a:t>
            </a:r>
          </a:p>
          <a:p>
            <a:pPr lvl="2"/>
            <a:r>
              <a:rPr lang="en-GB" dirty="0"/>
              <a:t>A series of “components “make up the collaboration skill – meaning if someone can do these things, they are probably being collaborative.</a:t>
            </a:r>
          </a:p>
          <a:p>
            <a:pPr lvl="2"/>
            <a:r>
              <a:rPr lang="en-GB" dirty="0"/>
              <a:t>The components of collaboration are not necessarily sequential… they are:</a:t>
            </a:r>
          </a:p>
          <a:p>
            <a:pPr lvl="3"/>
            <a:r>
              <a:rPr lang="en-GB" dirty="0"/>
              <a:t>[click] Work well with other people</a:t>
            </a:r>
          </a:p>
          <a:p>
            <a:pPr lvl="3"/>
            <a:r>
              <a:rPr lang="en-GB" dirty="0"/>
              <a:t>[click] Value diversity and inclusivity of others</a:t>
            </a:r>
          </a:p>
          <a:p>
            <a:pPr lvl="3"/>
            <a:r>
              <a:rPr lang="en-GB" dirty="0"/>
              <a:t>[click] Manage difficult interactions with other people</a:t>
            </a:r>
          </a:p>
          <a:p>
            <a:pPr lvl="3"/>
            <a:r>
              <a:rPr lang="en-GB" dirty="0"/>
              <a:t>[click] Facilitate an environment where you can collaborate with others</a:t>
            </a:r>
          </a:p>
          <a:p>
            <a:pPr lvl="3"/>
            <a:r>
              <a:rPr lang="en-GB" dirty="0"/>
              <a:t>[click] Achieve a common goal with others</a:t>
            </a:r>
          </a:p>
          <a:p>
            <a:pPr lvl="3"/>
            <a:r>
              <a:rPr lang="en-GB" dirty="0"/>
              <a:t>[click] Reflect and improve on teamwork</a:t>
            </a:r>
          </a:p>
          <a:p>
            <a:pPr lvl="2"/>
            <a:r>
              <a:rPr lang="en-GB" dirty="0"/>
              <a:t>These components can help organizations to create:</a:t>
            </a:r>
          </a:p>
          <a:p>
            <a:pPr lvl="3"/>
            <a:r>
              <a:rPr lang="en-GB" dirty="0"/>
              <a:t>Assessments to identify gaps and needs, as well as</a:t>
            </a:r>
          </a:p>
          <a:p>
            <a:pPr lvl="3"/>
            <a:r>
              <a:rPr lang="en-GB" dirty="0"/>
              <a:t>Learning and development solutions to close those gaps</a:t>
            </a:r>
          </a:p>
          <a:p>
            <a:pPr lvl="0"/>
            <a:r>
              <a:rPr lang="en-GB" dirty="0"/>
              <a:t>Transition</a:t>
            </a:r>
          </a:p>
          <a:p>
            <a:pPr lvl="2"/>
            <a:r>
              <a:rPr lang="en-GB" dirty="0"/>
              <a:t>Each of these components is further broken down into further observable behaviours</a:t>
            </a:r>
          </a:p>
        </p:txBody>
      </p:sp>
      <p:sp>
        <p:nvSpPr>
          <p:cNvPr id="4" name="Slide Number Placeholder 3">
            <a:extLst>
              <a:ext uri="{FF2B5EF4-FFF2-40B4-BE49-F238E27FC236}">
                <a16:creationId xmlns:a16="http://schemas.microsoft.com/office/drawing/2014/main" id="{0DC3D956-D2C2-2189-598E-96DF8D6DCD35}"/>
              </a:ext>
            </a:extLst>
          </p:cNvPr>
          <p:cNvSpPr>
            <a:spLocks noGrp="1"/>
          </p:cNvSpPr>
          <p:nvPr>
            <p:ph type="sldNum" sz="quarter" idx="5"/>
          </p:nvPr>
        </p:nvSpPr>
        <p:spPr/>
        <p:txBody>
          <a:bodyPr/>
          <a:lstStyle/>
          <a:p>
            <a:fld id="{268B9E03-B95F-F942-AFF0-5C85FCB29B75}" type="slidenum">
              <a:rPr lang="en-US" smtClean="0"/>
              <a:pPr/>
              <a:t>15</a:t>
            </a:fld>
            <a:endParaRPr lang="en-US"/>
          </a:p>
        </p:txBody>
      </p:sp>
      <p:sp>
        <p:nvSpPr>
          <p:cNvPr id="6" name="Slide Image Placeholder 5">
            <a:extLst>
              <a:ext uri="{FF2B5EF4-FFF2-40B4-BE49-F238E27FC236}">
                <a16:creationId xmlns:a16="http://schemas.microsoft.com/office/drawing/2014/main" id="{D7BD24B6-E033-98BC-2891-EBC94A651F9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547607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B5A64-4AD3-C9EC-1AA9-AD4722F78BA9}"/>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9D56D6A-4644-2494-9DFB-8E88145B90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r>
              <a:rPr lang="en-GB" dirty="0"/>
              <a:t>Collaboration components	3 min</a:t>
            </a:r>
          </a:p>
          <a:p>
            <a:pPr lvl="1"/>
            <a:r>
              <a:rPr lang="en-GB" dirty="0"/>
              <a:t>DO</a:t>
            </a:r>
          </a:p>
          <a:p>
            <a:pPr lvl="2"/>
            <a:r>
              <a:rPr lang="en-GB" dirty="0"/>
              <a:t>[click] to reveal each of the expanded definitions in turn</a:t>
            </a:r>
          </a:p>
          <a:p>
            <a:r>
              <a:rPr lang="en-GB" dirty="0"/>
              <a:t>Transition to proficiency levels</a:t>
            </a:r>
          </a:p>
          <a:p>
            <a:pPr lvl="2"/>
            <a:r>
              <a:rPr lang="en-GB" dirty="0"/>
              <a:t>The government has also identified proficiency levels</a:t>
            </a:r>
          </a:p>
          <a:p>
            <a:pPr lvl="4"/>
            <a:r>
              <a:rPr lang="en-GB" dirty="0"/>
              <a:t>https://www.canada.ca/en/services/jobs/training/initiatives/skills-success/learning-steps.html#collaboration</a:t>
            </a:r>
          </a:p>
        </p:txBody>
      </p:sp>
      <p:sp>
        <p:nvSpPr>
          <p:cNvPr id="4" name="Slide Number Placeholder 3">
            <a:extLst>
              <a:ext uri="{FF2B5EF4-FFF2-40B4-BE49-F238E27FC236}">
                <a16:creationId xmlns:a16="http://schemas.microsoft.com/office/drawing/2014/main" id="{07939F7E-44E7-507F-A7B3-2E648EC72AB5}"/>
              </a:ext>
            </a:extLst>
          </p:cNvPr>
          <p:cNvSpPr>
            <a:spLocks noGrp="1"/>
          </p:cNvSpPr>
          <p:nvPr>
            <p:ph type="sldNum" sz="quarter" idx="5"/>
          </p:nvPr>
        </p:nvSpPr>
        <p:spPr/>
        <p:txBody>
          <a:bodyPr/>
          <a:lstStyle/>
          <a:p>
            <a:fld id="{268B9E03-B95F-F942-AFF0-5C85FCB29B75}" type="slidenum">
              <a:rPr lang="en-US" smtClean="0"/>
              <a:pPr/>
              <a:t>16</a:t>
            </a:fld>
            <a:endParaRPr lang="en-US"/>
          </a:p>
        </p:txBody>
      </p:sp>
      <p:sp>
        <p:nvSpPr>
          <p:cNvPr id="6" name="Slide Image Placeholder 5">
            <a:extLst>
              <a:ext uri="{FF2B5EF4-FFF2-40B4-BE49-F238E27FC236}">
                <a16:creationId xmlns:a16="http://schemas.microsoft.com/office/drawing/2014/main" id="{2A947C8D-98E1-FCAC-6C75-0817CA05BAE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813599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r>
              <a:rPr lang="en-GB" dirty="0"/>
              <a:t>Collaboration proficiency levels	3 min</a:t>
            </a:r>
          </a:p>
          <a:p>
            <a:pPr lvl="1"/>
            <a:r>
              <a:rPr lang="en-GB" dirty="0"/>
              <a:t>Say</a:t>
            </a:r>
          </a:p>
          <a:p>
            <a:pPr lvl="2"/>
            <a:r>
              <a:rPr lang="en-GB" dirty="0"/>
              <a:t>Proficiency levels are the level at which a person demonstrates a particular skill. These levels support organizations to:</a:t>
            </a:r>
          </a:p>
          <a:p>
            <a:pPr lvl="3"/>
            <a:r>
              <a:rPr lang="en-GB" dirty="0"/>
              <a:t>build tools to assess people’s skills</a:t>
            </a:r>
          </a:p>
          <a:p>
            <a:pPr lvl="3"/>
            <a:r>
              <a:rPr lang="en-GB" dirty="0"/>
              <a:t>help individuals understand their skill levels</a:t>
            </a:r>
          </a:p>
          <a:p>
            <a:pPr lvl="2"/>
            <a:r>
              <a:rPr lang="en-GB" dirty="0"/>
              <a:t>[click] to reveal and walk through each of the 3 levels highlighting the differences</a:t>
            </a:r>
          </a:p>
          <a:p>
            <a:pPr lvl="3"/>
            <a:r>
              <a:rPr lang="en-GB" dirty="0"/>
              <a:t>[click] Entry level: follow direction, resources provided, under minor stress</a:t>
            </a:r>
          </a:p>
          <a:p>
            <a:pPr lvl="3"/>
            <a:r>
              <a:rPr lang="en-GB" dirty="0"/>
              <a:t>[click] Intermediate level: can adjust and complete things with some supervision, some resources provided, under moderate stress</a:t>
            </a:r>
          </a:p>
          <a:p>
            <a:pPr lvl="3"/>
            <a:r>
              <a:rPr lang="en-GB" dirty="0"/>
              <a:t>[click] Advanced level: can adjust independently, more self-directed, under high stress</a:t>
            </a:r>
          </a:p>
          <a:p>
            <a:pPr lvl="2"/>
            <a:r>
              <a:rPr lang="en-GB" dirty="0"/>
              <a:t>Organizations can adapt the content as needed. The SFS Program will refine the proficiency levels over time.</a:t>
            </a:r>
          </a:p>
          <a:p>
            <a:pPr lvl="0"/>
            <a:r>
              <a:rPr lang="en-GB" dirty="0"/>
              <a:t>Transition</a:t>
            </a:r>
          </a:p>
          <a:p>
            <a:pPr lvl="2"/>
            <a:r>
              <a:rPr lang="en-GB" dirty="0"/>
              <a:t>What does that mean in the real world?</a:t>
            </a:r>
          </a:p>
          <a:p>
            <a:pPr lvl="4"/>
            <a:r>
              <a:rPr lang="en-GB" dirty="0"/>
              <a:t>https://www.canada.ca/en/services/jobs/training/initiatives/skills-success/learning-steps.html#collaboration</a:t>
            </a:r>
          </a:p>
        </p:txBody>
      </p:sp>
      <p:sp>
        <p:nvSpPr>
          <p:cNvPr id="4" name="Slide Number Placeholder 3"/>
          <p:cNvSpPr>
            <a:spLocks noGrp="1"/>
          </p:cNvSpPr>
          <p:nvPr>
            <p:ph type="sldNum" sz="quarter" idx="5"/>
          </p:nvPr>
        </p:nvSpPr>
        <p:spPr/>
        <p:txBody>
          <a:bodyPr/>
          <a:lstStyle/>
          <a:p>
            <a:fld id="{268B9E03-B95F-F942-AFF0-5C85FCB29B75}" type="slidenum">
              <a:rPr lang="en-US" smtClean="0"/>
              <a:pPr/>
              <a:t>17</a:t>
            </a:fld>
            <a:endParaRPr lang="en-US" dirty="0"/>
          </a:p>
        </p:txBody>
      </p:sp>
      <p:sp>
        <p:nvSpPr>
          <p:cNvPr id="7" name="Slide Image Placeholder 6">
            <a:extLst>
              <a:ext uri="{FF2B5EF4-FFF2-40B4-BE49-F238E27FC236}">
                <a16:creationId xmlns:a16="http://schemas.microsoft.com/office/drawing/2014/main" id="{CAE02DE7-CF84-A796-ED53-6685B6B14B6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377997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r>
              <a:rPr lang="en-GB" dirty="0"/>
              <a:t>FACILITATOR 1</a:t>
            </a:r>
          </a:p>
          <a:p>
            <a:r>
              <a:rPr lang="en-GB" dirty="0"/>
              <a:t>Types of team work	2 min</a:t>
            </a:r>
          </a:p>
          <a:p>
            <a:pPr lvl="1"/>
            <a:r>
              <a:rPr lang="en-GB" dirty="0"/>
              <a:t>Points</a:t>
            </a:r>
          </a:p>
          <a:p>
            <a:pPr lvl="2"/>
            <a:r>
              <a:rPr lang="en-GB" dirty="0"/>
              <a:t>[click] Coordination is the orchestrated efforts of individuals or groups to align or synchronize separate actions. They exchange relevant information and resources in support of each other’s distinct goals. In other words, people coordinate (align/sync) distinct efforts (such as IT upgrading computers and facilities changing out desks) to create more efficiency, but they remain independent.</a:t>
            </a:r>
          </a:p>
          <a:p>
            <a:pPr lvl="2"/>
            <a:r>
              <a:rPr lang="en-GB" dirty="0"/>
              <a:t>[click] Cooperation is the coordinated efforts of a group of two or more people to perform their assigned portion of an agreed-upon shared process or task. They are dependent on each other to execute a mutual objective. People co-operate to perform their portion of a shared task as planned. For example, IT works with Finance and Shipping to purchase and deliver new computers on time.</a:t>
            </a:r>
          </a:p>
          <a:p>
            <a:pPr lvl="2"/>
            <a:r>
              <a:rPr lang="en-GB" dirty="0"/>
              <a:t>[click] Collaboration is the mutual engagement of a group of two or more in a co-creative effort that achieves a shared goal or vision. They are interdependent, with each unique contribution essential to the whole. People co-</a:t>
            </a:r>
            <a:r>
              <a:rPr lang="en-GB" dirty="0" err="1"/>
              <a:t>labor</a:t>
            </a:r>
            <a:r>
              <a:rPr lang="en-GB" dirty="0"/>
              <a:t> in an act of creation, and the input of all the contributors changes the result. An example would be several people and departments working together to shift an organization’s culture.</a:t>
            </a:r>
          </a:p>
          <a:p>
            <a:pPr lvl="4"/>
            <a:r>
              <a:rPr lang="en-GB" dirty="0"/>
              <a:t>https://www.hrdconnect.com/2023/11/14/differentiating-teamwork-types/</a:t>
            </a:r>
          </a:p>
        </p:txBody>
      </p:sp>
      <p:sp>
        <p:nvSpPr>
          <p:cNvPr id="4" name="Slide Number Placeholder 3"/>
          <p:cNvSpPr>
            <a:spLocks noGrp="1"/>
          </p:cNvSpPr>
          <p:nvPr>
            <p:ph type="sldNum" sz="quarter" idx="5"/>
          </p:nvPr>
        </p:nvSpPr>
        <p:spPr/>
        <p:txBody>
          <a:bodyPr/>
          <a:lstStyle/>
          <a:p>
            <a:fld id="{268B9E03-B95F-F942-AFF0-5C85FCB29B75}" type="slidenum">
              <a:rPr lang="en-US" smtClean="0"/>
              <a:pPr/>
              <a:t>18</a:t>
            </a:fld>
            <a:endParaRPr lang="en-US" dirty="0"/>
          </a:p>
        </p:txBody>
      </p:sp>
    </p:spTree>
    <p:extLst>
      <p:ext uri="{BB962C8B-B14F-4D97-AF65-F5344CB8AC3E}">
        <p14:creationId xmlns:p14="http://schemas.microsoft.com/office/powerpoint/2010/main" val="31361110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dirty="0"/>
              <a:t>FACILITATOR 1</a:t>
            </a:r>
          </a:p>
          <a:p>
            <a:r>
              <a:rPr lang="en-GB" dirty="0"/>
              <a:t>Discussion or Word cloud: collaboration needed in your org	10 min</a:t>
            </a:r>
          </a:p>
          <a:p>
            <a:pPr lvl="1"/>
            <a:r>
              <a:rPr lang="en-GB" dirty="0"/>
              <a:t>Say</a:t>
            </a:r>
          </a:p>
          <a:p>
            <a:pPr lvl="2"/>
            <a:r>
              <a:rPr lang="en-GB" dirty="0"/>
              <a:t>Before we started today, we asked you to think about what’s going on in your organization to identify some situations where collaboration might be needed</a:t>
            </a:r>
          </a:p>
          <a:p>
            <a:pPr lvl="1"/>
            <a:r>
              <a:rPr lang="en-GB" dirty="0"/>
              <a:t>Do</a:t>
            </a:r>
          </a:p>
          <a:p>
            <a:pPr lvl="2"/>
            <a:r>
              <a:rPr lang="en-GB" dirty="0"/>
              <a:t>Give participants 3 minutes quiet time to reflect on the situations where collaboration is needed in their orgs and encourage them to capture ideas in the word cloud</a:t>
            </a:r>
          </a:p>
          <a:p>
            <a:pPr lvl="2"/>
            <a:r>
              <a:rPr lang="en-GB" dirty="0"/>
              <a:t>DO NOT start reading the responses until they have had a few minutes quiet time (cognitive capacity!!)</a:t>
            </a:r>
          </a:p>
          <a:p>
            <a:pPr lvl="2"/>
            <a:r>
              <a:rPr lang="en-GB" dirty="0"/>
              <a:t>After 3-5 min, summarize using the next slide</a:t>
            </a:r>
          </a:p>
          <a:p>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19</a:t>
            </a:fld>
            <a:endParaRPr lang="en-US" dirty="0"/>
          </a:p>
        </p:txBody>
      </p:sp>
      <p:sp>
        <p:nvSpPr>
          <p:cNvPr id="7" name="Slide Image Placeholder 6">
            <a:extLst>
              <a:ext uri="{FF2B5EF4-FFF2-40B4-BE49-F238E27FC236}">
                <a16:creationId xmlns:a16="http://schemas.microsoft.com/office/drawing/2014/main" id="{0B69F97D-8292-4E66-CE68-66D8E8488F6E}"/>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844786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Lead discussion	15 min</a:t>
            </a:r>
          </a:p>
          <a:p>
            <a:pPr lvl="1"/>
            <a:r>
              <a:rPr lang="en-GB" dirty="0"/>
              <a:t>Do</a:t>
            </a:r>
          </a:p>
          <a:p>
            <a:pPr lvl="2"/>
            <a:r>
              <a:rPr lang="en-GB" dirty="0"/>
              <a:t>[click] to reveal each category in turn</a:t>
            </a:r>
          </a:p>
          <a:p>
            <a:pPr lvl="2"/>
            <a:r>
              <a:rPr lang="en-GB" dirty="0"/>
              <a:t>Ask participants to share ONE benefit for that category</a:t>
            </a:r>
          </a:p>
          <a:p>
            <a:pPr lvl="2"/>
            <a:r>
              <a:rPr lang="en-GB" dirty="0"/>
              <a:t>[click] to fill in any gaps the group has not already mentioned</a:t>
            </a:r>
          </a:p>
          <a:p>
            <a:pPr lvl="0"/>
            <a:r>
              <a:rPr lang="en-GB" dirty="0"/>
              <a:t>Transition to responsibility for collaboration</a:t>
            </a:r>
          </a:p>
          <a:p>
            <a:pPr lvl="2"/>
            <a:r>
              <a:rPr lang="en-GB" dirty="0"/>
              <a:t>We know that everyone benefits from collaboration, and that everyone needs to BE collaborative…</a:t>
            </a:r>
          </a:p>
          <a:p>
            <a:pPr lvl="2"/>
            <a:r>
              <a:rPr lang="en-GB" dirty="0"/>
              <a:t>But the research and the real world tell us nobody has really taken ownership for helping individuals develop this critical skill.</a:t>
            </a:r>
          </a:p>
          <a:p>
            <a:pPr lvl="2"/>
            <a:r>
              <a:rPr lang="en-GB" dirty="0"/>
              <a:t>Employers assume candidates and employees will come armed with it, but it’s not a skill that is being developed from childhood, in school or in higher education</a:t>
            </a:r>
          </a:p>
        </p:txBody>
      </p:sp>
      <p:sp>
        <p:nvSpPr>
          <p:cNvPr id="4" name="Slide Number Placeholder 3"/>
          <p:cNvSpPr>
            <a:spLocks noGrp="1"/>
          </p:cNvSpPr>
          <p:nvPr>
            <p:ph type="sldNum" sz="quarter" idx="5"/>
          </p:nvPr>
        </p:nvSpPr>
        <p:spPr/>
        <p:txBody>
          <a:bodyPr/>
          <a:lstStyle/>
          <a:p>
            <a:fld id="{268B9E03-B95F-F942-AFF0-5C85FCB29B75}" type="slidenum">
              <a:rPr lang="en-US" smtClean="0"/>
              <a:pPr/>
              <a:t>20</a:t>
            </a:fld>
            <a:endParaRPr lang="en-US" dirty="0"/>
          </a:p>
        </p:txBody>
      </p:sp>
    </p:spTree>
    <p:extLst>
      <p:ext uri="{BB962C8B-B14F-4D97-AF65-F5344CB8AC3E}">
        <p14:creationId xmlns:p14="http://schemas.microsoft.com/office/powerpoint/2010/main" val="1005511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pPr lvl="2"/>
            <a:endParaRPr lang="en-GB" dirty="0"/>
          </a:p>
          <a:p>
            <a:pPr lvl="0"/>
            <a:r>
              <a:rPr lang="en-GB" dirty="0"/>
              <a:t>IN THE BACKGROUND</a:t>
            </a:r>
          </a:p>
          <a:p>
            <a:r>
              <a:rPr lang="en-GB" dirty="0"/>
              <a:t>FACILITATOR 1 PREPARE Breakout activity 1: Organizational barriers to collaboration</a:t>
            </a:r>
          </a:p>
          <a:p>
            <a:pPr lvl="1"/>
            <a:r>
              <a:rPr lang="en-GB" dirty="0"/>
              <a:t>Do</a:t>
            </a:r>
          </a:p>
          <a:p>
            <a:pPr lvl="2"/>
            <a:r>
              <a:rPr lang="en-GB" dirty="0"/>
              <a:t>Set up enough breakout rooms to ensure there are max 3-4 participants per group (e.g. 45 participants, set up 12 breakout rooms)</a:t>
            </a:r>
          </a:p>
          <a:p>
            <a:pPr lvl="2"/>
            <a:r>
              <a:rPr lang="en-GB" dirty="0"/>
              <a:t>10 min</a:t>
            </a:r>
          </a:p>
          <a:p>
            <a:pPr lvl="2"/>
            <a:r>
              <a:rPr lang="en-GB" dirty="0"/>
              <a:t>Assign random breakout groups</a:t>
            </a:r>
          </a:p>
        </p:txBody>
      </p:sp>
      <p:sp>
        <p:nvSpPr>
          <p:cNvPr id="4" name="Slide Number Placeholder 3"/>
          <p:cNvSpPr>
            <a:spLocks noGrp="1"/>
          </p:cNvSpPr>
          <p:nvPr>
            <p:ph type="sldNum" sz="quarter" idx="5"/>
          </p:nvPr>
        </p:nvSpPr>
        <p:spPr/>
        <p:txBody>
          <a:bodyPr/>
          <a:lstStyle/>
          <a:p>
            <a:fld id="{268B9E03-B95F-F942-AFF0-5C85FCB29B75}" type="slidenum">
              <a:rPr lang="en-US" smtClean="0"/>
              <a:pPr/>
              <a:t>21</a:t>
            </a:fld>
            <a:endParaRPr lang="en-US" dirty="0"/>
          </a:p>
        </p:txBody>
      </p:sp>
    </p:spTree>
    <p:extLst>
      <p:ext uri="{BB962C8B-B14F-4D97-AF65-F5344CB8AC3E}">
        <p14:creationId xmlns:p14="http://schemas.microsoft.com/office/powerpoint/2010/main" val="1583569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Responsibility for collaboration	1 min</a:t>
            </a:r>
          </a:p>
          <a:p>
            <a:pPr lvl="1"/>
            <a:r>
              <a:rPr lang="en-GB" dirty="0"/>
              <a:t>say</a:t>
            </a:r>
          </a:p>
          <a:p>
            <a:pPr lvl="2"/>
            <a:r>
              <a:rPr lang="en-GB" dirty="0"/>
              <a:t>ALL of these are responsible for it… but this is where it gets really interesting, </a:t>
            </a:r>
          </a:p>
          <a:p>
            <a:pPr lvl="2"/>
            <a:r>
              <a:rPr lang="en-GB" dirty="0"/>
              <a:t>Because the research tells us there is almost NOTHING happening at the individual level…</a:t>
            </a:r>
          </a:p>
          <a:p>
            <a:pPr lvl="3"/>
            <a:r>
              <a:rPr lang="en-GB" dirty="0"/>
              <a:t>Heavy focus on organizational culture, processes, and structures to support collaboration</a:t>
            </a:r>
          </a:p>
          <a:p>
            <a:pPr lvl="3"/>
            <a:r>
              <a:rPr lang="en-GB" dirty="0"/>
              <a:t>Many options for managers and leaders to coach for collaboration</a:t>
            </a:r>
          </a:p>
          <a:p>
            <a:pPr lvl="2"/>
            <a:r>
              <a:rPr lang="en-GB" dirty="0"/>
              <a:t>There are few, if any, tips on how to teach collaboration at the individual level</a:t>
            </a:r>
          </a:p>
          <a:p>
            <a:pPr lvl="2"/>
            <a:r>
              <a:rPr lang="en-GB" dirty="0"/>
              <a:t>So this is where we’re going to focus our time today – exploring how to activate collaboration in individuals</a:t>
            </a:r>
          </a:p>
          <a:p>
            <a:pPr lvl="2"/>
            <a:r>
              <a:rPr lang="en-GB" dirty="0"/>
              <a:t>It’s going to be a bit like Russian dolls… with the individual at the centre</a:t>
            </a:r>
          </a:p>
          <a:p>
            <a:r>
              <a:rPr lang="en-GB" dirty="0"/>
              <a:t>Transition</a:t>
            </a:r>
          </a:p>
          <a:p>
            <a:pPr lvl="2"/>
            <a:r>
              <a:rPr lang="en-GB" dirty="0"/>
              <a:t>Let’s dig a little deeper into each of the levels…</a:t>
            </a:r>
          </a:p>
          <a:p>
            <a:pPr lvl="2"/>
            <a:r>
              <a:rPr lang="en-GB" dirty="0"/>
              <a:t>Starting at the organizational level</a:t>
            </a:r>
          </a:p>
          <a:p>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22</a:t>
            </a:fld>
            <a:endParaRPr lang="en-US" dirty="0"/>
          </a:p>
        </p:txBody>
      </p:sp>
    </p:spTree>
    <p:extLst>
      <p:ext uri="{BB962C8B-B14F-4D97-AF65-F5344CB8AC3E}">
        <p14:creationId xmlns:p14="http://schemas.microsoft.com/office/powerpoint/2010/main" val="2383616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2123D-4A35-D2A6-3238-83AF729A2C5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4A48DF6-58B2-F724-C1B1-C94A03B3A6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BREAKOUT DISCUSSION: Organizational barriers to collaboration	20 min</a:t>
            </a:r>
          </a:p>
          <a:p>
            <a:r>
              <a:rPr lang="en-GB" dirty="0"/>
              <a:t>	10 min breakout + 10 min plenary discussion</a:t>
            </a:r>
          </a:p>
          <a:p>
            <a:pPr lvl="1"/>
            <a:r>
              <a:rPr lang="en-GB" dirty="0"/>
              <a:t>Say</a:t>
            </a:r>
          </a:p>
          <a:p>
            <a:pPr lvl="2"/>
            <a:r>
              <a:rPr lang="en-GB" dirty="0"/>
              <a:t>We know that the culture and the ecosystem of an organization are critically important to supporting collaboration</a:t>
            </a:r>
          </a:p>
          <a:p>
            <a:pPr lvl="2"/>
            <a:r>
              <a:rPr lang="en-GB" dirty="0"/>
              <a:t>We’ll talk about leaders and managers in a few minutes, but what are some of the things that get in the way at an organizational level?</a:t>
            </a:r>
          </a:p>
          <a:p>
            <a:pPr lvl="1"/>
            <a:r>
              <a:rPr lang="en-GB" dirty="0"/>
              <a:t>Do</a:t>
            </a:r>
          </a:p>
          <a:p>
            <a:pPr lvl="2"/>
            <a:r>
              <a:rPr lang="en-GB" dirty="0"/>
              <a:t>Provide instructions for discussion</a:t>
            </a:r>
          </a:p>
          <a:p>
            <a:pPr lvl="2"/>
            <a:r>
              <a:rPr lang="en-GB" dirty="0"/>
              <a:t>Remind them to think specifically about what is needed at their organization (pre-work)</a:t>
            </a:r>
          </a:p>
          <a:p>
            <a:pPr lvl="3"/>
            <a:r>
              <a:rPr lang="en-GB" dirty="0"/>
              <a:t>Ask participants to consider org structures, processes, etc.</a:t>
            </a:r>
          </a:p>
          <a:p>
            <a:pPr lvl="3"/>
            <a:r>
              <a:rPr lang="en-GB" dirty="0"/>
              <a:t>Take any questions</a:t>
            </a:r>
          </a:p>
          <a:p>
            <a:pPr lvl="2"/>
            <a:r>
              <a:rPr lang="en-GB" dirty="0"/>
              <a:t>Launch random breakout groups of max 3 participants per room</a:t>
            </a:r>
          </a:p>
          <a:p>
            <a:pPr lvl="2"/>
            <a:r>
              <a:rPr lang="en-GB" dirty="0"/>
              <a:t>Give 10 minutes to conduct activity</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Transition to FACILITATOR 1 to debrief</a:t>
            </a:r>
          </a:p>
          <a:p>
            <a:pPr lvl="1"/>
            <a:r>
              <a:rPr lang="en-GB" dirty="0"/>
              <a:t>do</a:t>
            </a:r>
          </a:p>
          <a:p>
            <a:pPr lvl="2"/>
            <a:r>
              <a:rPr lang="en-GB" dirty="0"/>
              <a:t>After 10 min, bring them back and call on a few participants to share</a:t>
            </a:r>
          </a:p>
          <a:p>
            <a:pPr lvl="2"/>
            <a:r>
              <a:rPr lang="en-GB" dirty="0"/>
              <a:t>Encourage participants to capture reflections in their materials</a:t>
            </a:r>
          </a:p>
          <a:p>
            <a:pPr lvl="2"/>
            <a:r>
              <a:rPr lang="en-GB" dirty="0"/>
              <a:t>Responses should include things like:</a:t>
            </a:r>
          </a:p>
          <a:p>
            <a:pPr lvl="3"/>
            <a:r>
              <a:rPr lang="en-GB" dirty="0"/>
              <a:t>Steep and deep hierarchies</a:t>
            </a:r>
          </a:p>
          <a:p>
            <a:pPr lvl="3"/>
            <a:r>
              <a:rPr lang="en-GB" dirty="0"/>
              <a:t>Complex or complicated procedures or processes</a:t>
            </a:r>
          </a:p>
          <a:p>
            <a:pPr lvl="3"/>
            <a:r>
              <a:rPr lang="en-GB" dirty="0"/>
              <a:t>Layers of approvals</a:t>
            </a:r>
          </a:p>
          <a:p>
            <a:pPr lvl="3"/>
            <a:r>
              <a:rPr lang="en-GB" dirty="0"/>
              <a:t>Reward and recognition policies</a:t>
            </a:r>
          </a:p>
          <a:p>
            <a:pPr lvl="3"/>
            <a:r>
              <a:rPr lang="en-GB" dirty="0"/>
              <a:t>Goal-setting and performance management policies (or lack thereof)</a:t>
            </a:r>
          </a:p>
          <a:p>
            <a:pPr lvl="0"/>
            <a:r>
              <a:rPr lang="en-GB" dirty="0"/>
              <a:t>Transition</a:t>
            </a:r>
          </a:p>
          <a:p>
            <a:pPr lvl="2"/>
            <a:r>
              <a:rPr lang="en-GB" dirty="0"/>
              <a:t>It will be important as you develop your business case and implementation plan to identify some specific strategies to overcome the barriers to collaboration and any other Skills for Success</a:t>
            </a:r>
          </a:p>
          <a:p>
            <a:pPr lvl="2"/>
            <a:r>
              <a:rPr lang="en-GB" dirty="0"/>
              <a:t>Let’s now talk about Leaders and collaboration</a:t>
            </a:r>
          </a:p>
        </p:txBody>
      </p:sp>
      <p:sp>
        <p:nvSpPr>
          <p:cNvPr id="4" name="Slide Number Placeholder 3">
            <a:extLst>
              <a:ext uri="{FF2B5EF4-FFF2-40B4-BE49-F238E27FC236}">
                <a16:creationId xmlns:a16="http://schemas.microsoft.com/office/drawing/2014/main" id="{BD5A98FC-9780-287F-8FE5-586CD86AE676}"/>
              </a:ext>
            </a:extLst>
          </p:cNvPr>
          <p:cNvSpPr>
            <a:spLocks noGrp="1"/>
          </p:cNvSpPr>
          <p:nvPr>
            <p:ph type="sldNum" sz="quarter" idx="5"/>
          </p:nvPr>
        </p:nvSpPr>
        <p:spPr/>
        <p:txBody>
          <a:bodyPr/>
          <a:lstStyle/>
          <a:p>
            <a:fld id="{268B9E03-B95F-F942-AFF0-5C85FCB29B75}" type="slidenum">
              <a:rPr lang="en-US" smtClean="0"/>
              <a:pPr/>
              <a:t>23</a:t>
            </a:fld>
            <a:endParaRPr lang="en-US" dirty="0"/>
          </a:p>
        </p:txBody>
      </p:sp>
      <p:sp>
        <p:nvSpPr>
          <p:cNvPr id="7" name="Slide Image Placeholder 6">
            <a:extLst>
              <a:ext uri="{FF2B5EF4-FFF2-40B4-BE49-F238E27FC236}">
                <a16:creationId xmlns:a16="http://schemas.microsoft.com/office/drawing/2014/main" id="{D1F97C39-610C-5DC7-1E6E-9B767264B7FA}"/>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41858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dirty="0"/>
              <a:t>FACILITATOR 1</a:t>
            </a:r>
          </a:p>
          <a:p>
            <a:r>
              <a:rPr lang="en-GB" dirty="0"/>
              <a:t>Discussion or Word cloud: how LEADERS support collaboration	5 min</a:t>
            </a:r>
          </a:p>
          <a:p>
            <a:pPr lvl="1"/>
            <a:r>
              <a:rPr lang="en-GB" dirty="0"/>
              <a:t>Say</a:t>
            </a:r>
          </a:p>
          <a:p>
            <a:pPr lvl="2"/>
            <a:r>
              <a:rPr lang="en-GB" dirty="0"/>
              <a:t>We know leaders and managers play a very important role in supporting collaboration</a:t>
            </a:r>
          </a:p>
          <a:p>
            <a:pPr lvl="2"/>
            <a:r>
              <a:rPr lang="en-GB" dirty="0"/>
              <a:t>If we check back into the components of collaboration, what are some of the things LEADERS need to be able to do to support collaboration in workforce?</a:t>
            </a:r>
          </a:p>
          <a:p>
            <a:pPr lvl="1"/>
            <a:r>
              <a:rPr lang="en-GB" dirty="0"/>
              <a:t>Do</a:t>
            </a:r>
          </a:p>
          <a:p>
            <a:pPr lvl="2"/>
            <a:r>
              <a:rPr lang="en-GB" dirty="0"/>
              <a:t>Give participants 3 minutes quiet time to capture ideas in the word cloud</a:t>
            </a:r>
          </a:p>
          <a:p>
            <a:pPr lvl="2"/>
            <a:r>
              <a:rPr lang="en-GB" dirty="0"/>
              <a:t>DO NOT start reading the responses until they have had a few minutes quiet time (cognitive capacity!!)</a:t>
            </a:r>
          </a:p>
          <a:p>
            <a:pPr lvl="2"/>
            <a:r>
              <a:rPr lang="en-GB" dirty="0"/>
              <a:t>After 3-5 min, summarize using the next slide</a:t>
            </a:r>
          </a:p>
          <a:p>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24</a:t>
            </a:fld>
            <a:endParaRPr lang="en-US" dirty="0"/>
          </a:p>
        </p:txBody>
      </p:sp>
      <p:sp>
        <p:nvSpPr>
          <p:cNvPr id="7" name="Slide Image Placeholder 6">
            <a:extLst>
              <a:ext uri="{FF2B5EF4-FFF2-40B4-BE49-F238E27FC236}">
                <a16:creationId xmlns:a16="http://schemas.microsoft.com/office/drawing/2014/main" id="{395D4862-ED68-F0E7-16D8-DB6C8CFB817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062069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3D969-E349-5F28-BF71-56014C474BE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5DE32FA-DB27-F8B6-2CBD-52451F7A907B}"/>
              </a:ext>
            </a:extLst>
          </p:cNvPr>
          <p:cNvSpPr>
            <a:spLocks noGrp="1"/>
          </p:cNvSpPr>
          <p:nvPr>
            <p:ph type="body" idx="1"/>
          </p:nvPr>
        </p:nvSpPr>
        <p:spPr/>
        <p:txBody>
          <a:bodyPr/>
          <a:lstStyle/>
          <a:p>
            <a:pPr lvl="0"/>
            <a:r>
              <a:rPr lang="en-GB" dirty="0"/>
              <a:t>FACILITATOR 1</a:t>
            </a:r>
          </a:p>
          <a:p>
            <a:r>
              <a:rPr lang="en-GB" dirty="0"/>
              <a:t>Debrief how leaders support collaboration	5 min</a:t>
            </a:r>
          </a:p>
          <a:p>
            <a:pPr lvl="1"/>
            <a:r>
              <a:rPr lang="en-GB" dirty="0"/>
              <a:t>Do</a:t>
            </a:r>
          </a:p>
          <a:p>
            <a:pPr lvl="2"/>
            <a:r>
              <a:rPr lang="en-GB" dirty="0"/>
              <a:t>Fill in any gaps with the points on the slide</a:t>
            </a:r>
          </a:p>
          <a:p>
            <a:pPr lvl="2"/>
            <a:r>
              <a:rPr lang="en-GB" dirty="0"/>
              <a:t>Encourage participants to capture additional suggestions or insights sparked by the discussion</a:t>
            </a:r>
          </a:p>
          <a:p>
            <a:pPr lvl="2"/>
            <a:r>
              <a:rPr lang="en-GB" dirty="0"/>
              <a:t>Feel free to add suggestions for the next workshop too!</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Transition to FACILITATOR 2</a:t>
            </a:r>
          </a:p>
          <a:p>
            <a:pPr lvl="2"/>
            <a:r>
              <a:rPr lang="en-GB" dirty="0"/>
              <a:t>Managers also play a very important role in supporting collaboration</a:t>
            </a:r>
          </a:p>
        </p:txBody>
      </p:sp>
      <p:sp>
        <p:nvSpPr>
          <p:cNvPr id="4" name="Slide Number Placeholder 3">
            <a:extLst>
              <a:ext uri="{FF2B5EF4-FFF2-40B4-BE49-F238E27FC236}">
                <a16:creationId xmlns:a16="http://schemas.microsoft.com/office/drawing/2014/main" id="{5260D7EF-F7D9-6E6B-BDBF-CEBF085A097A}"/>
              </a:ext>
            </a:extLst>
          </p:cNvPr>
          <p:cNvSpPr>
            <a:spLocks noGrp="1"/>
          </p:cNvSpPr>
          <p:nvPr>
            <p:ph type="sldNum" sz="quarter" idx="5"/>
          </p:nvPr>
        </p:nvSpPr>
        <p:spPr/>
        <p:txBody>
          <a:bodyPr/>
          <a:lstStyle/>
          <a:p>
            <a:fld id="{268B9E03-B95F-F942-AFF0-5C85FCB29B75}" type="slidenum">
              <a:rPr lang="en-US" smtClean="0"/>
              <a:pPr/>
              <a:t>25</a:t>
            </a:fld>
            <a:endParaRPr lang="en-US" dirty="0"/>
          </a:p>
        </p:txBody>
      </p:sp>
      <p:sp>
        <p:nvSpPr>
          <p:cNvPr id="7" name="Slide Image Placeholder 6">
            <a:extLst>
              <a:ext uri="{FF2B5EF4-FFF2-40B4-BE49-F238E27FC236}">
                <a16:creationId xmlns:a16="http://schemas.microsoft.com/office/drawing/2014/main" id="{61294783-5F31-4E9B-6ED9-BA709959398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764074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43B0E-9E9E-FE7D-CB44-A9E0C5C21D6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23BBF94-9447-77DF-7EC8-3E7DA223B65A}"/>
              </a:ext>
            </a:extLst>
          </p:cNvPr>
          <p:cNvSpPr>
            <a:spLocks noGrp="1"/>
          </p:cNvSpPr>
          <p:nvPr>
            <p:ph type="body" idx="1"/>
          </p:nvPr>
        </p:nvSpPr>
        <p:spPr/>
        <p:txBody>
          <a:bodyPr/>
          <a:lstStyle/>
          <a:p>
            <a:pPr lvl="0"/>
            <a:r>
              <a:rPr lang="en-GB" dirty="0"/>
              <a:t>FACILITATOR 2</a:t>
            </a:r>
          </a:p>
          <a:p>
            <a:r>
              <a:rPr lang="en-GB" dirty="0"/>
              <a:t>Discussion or Word cloud: how MANAGERS support collaboration	5 min</a:t>
            </a:r>
          </a:p>
          <a:p>
            <a:pPr lvl="1"/>
            <a:r>
              <a:rPr lang="en-GB" dirty="0"/>
              <a:t>Say</a:t>
            </a:r>
          </a:p>
          <a:p>
            <a:pPr lvl="2"/>
            <a:r>
              <a:rPr lang="en-GB" dirty="0"/>
              <a:t>Managers need a lot of the same skills and behaviours we just explored for leaders…</a:t>
            </a:r>
          </a:p>
          <a:p>
            <a:pPr lvl="2"/>
            <a:r>
              <a:rPr lang="en-GB" dirty="0"/>
              <a:t>Is there anything else they need to support collaboration?</a:t>
            </a:r>
          </a:p>
          <a:p>
            <a:pPr lvl="1"/>
            <a:r>
              <a:rPr lang="en-GB" dirty="0"/>
              <a:t>Do</a:t>
            </a:r>
          </a:p>
          <a:p>
            <a:pPr lvl="2"/>
            <a:r>
              <a:rPr lang="en-GB" dirty="0"/>
              <a:t>Give participants 3 minutes quiet time to capture ideas in the word cloud</a:t>
            </a:r>
          </a:p>
          <a:p>
            <a:pPr lvl="2"/>
            <a:r>
              <a:rPr lang="en-GB" dirty="0"/>
              <a:t>DO NOT start reading the responses until they have had a few minutes quiet time (cognitive capacity!!)</a:t>
            </a:r>
          </a:p>
          <a:p>
            <a:pPr lvl="2"/>
            <a:r>
              <a:rPr lang="en-GB" dirty="0"/>
              <a:t>After 3-5 min, summarize using the next slide</a:t>
            </a:r>
          </a:p>
          <a:p>
            <a:endParaRPr lang="en-GB" dirty="0"/>
          </a:p>
        </p:txBody>
      </p:sp>
      <p:sp>
        <p:nvSpPr>
          <p:cNvPr id="4" name="Slide Number Placeholder 3">
            <a:extLst>
              <a:ext uri="{FF2B5EF4-FFF2-40B4-BE49-F238E27FC236}">
                <a16:creationId xmlns:a16="http://schemas.microsoft.com/office/drawing/2014/main" id="{2273B09E-65D6-DF73-E586-3D46EE7588DD}"/>
              </a:ext>
            </a:extLst>
          </p:cNvPr>
          <p:cNvSpPr>
            <a:spLocks noGrp="1"/>
          </p:cNvSpPr>
          <p:nvPr>
            <p:ph type="sldNum" sz="quarter" idx="5"/>
          </p:nvPr>
        </p:nvSpPr>
        <p:spPr/>
        <p:txBody>
          <a:bodyPr/>
          <a:lstStyle/>
          <a:p>
            <a:fld id="{268B9E03-B95F-F942-AFF0-5C85FCB29B75}" type="slidenum">
              <a:rPr lang="en-US" smtClean="0"/>
              <a:pPr/>
              <a:t>26</a:t>
            </a:fld>
            <a:endParaRPr lang="en-US" dirty="0"/>
          </a:p>
        </p:txBody>
      </p:sp>
      <p:sp>
        <p:nvSpPr>
          <p:cNvPr id="7" name="Slide Image Placeholder 6">
            <a:extLst>
              <a:ext uri="{FF2B5EF4-FFF2-40B4-BE49-F238E27FC236}">
                <a16:creationId xmlns:a16="http://schemas.microsoft.com/office/drawing/2014/main" id="{7306742C-DE5E-1F70-9B87-AB7F303422C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62414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91DC0-9E32-7252-E3D4-9B445307226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3900032-A0BD-3514-D9C4-11DF8572F017}"/>
              </a:ext>
            </a:extLst>
          </p:cNvPr>
          <p:cNvSpPr>
            <a:spLocks noGrp="1"/>
          </p:cNvSpPr>
          <p:nvPr>
            <p:ph type="body" idx="1"/>
          </p:nvPr>
        </p:nvSpPr>
        <p:spPr/>
        <p:txBody>
          <a:bodyPr/>
          <a:lstStyle/>
          <a:p>
            <a:pPr lvl="0"/>
            <a:r>
              <a:rPr lang="en-GB" dirty="0"/>
              <a:t>FACILITATOR 2</a:t>
            </a:r>
          </a:p>
          <a:p>
            <a:r>
              <a:rPr lang="en-GB" dirty="0"/>
              <a:t>Debrief how managers support collaboration	5 min</a:t>
            </a:r>
          </a:p>
          <a:p>
            <a:pPr lvl="1"/>
            <a:r>
              <a:rPr lang="en-GB" dirty="0"/>
              <a:t>Do</a:t>
            </a:r>
          </a:p>
          <a:p>
            <a:pPr lvl="2"/>
            <a:r>
              <a:rPr lang="en-GB" dirty="0"/>
              <a:t>As we saw for leaders, many suggestions are common or hot topics and there is no shortage of solutions that can help with implementation</a:t>
            </a:r>
          </a:p>
          <a:p>
            <a:pPr lvl="2"/>
            <a:r>
              <a:rPr lang="en-GB" dirty="0"/>
              <a:t>Fill in any gaps with the points on the slide</a:t>
            </a:r>
          </a:p>
          <a:p>
            <a:pPr lvl="2"/>
            <a:r>
              <a:rPr lang="en-GB" dirty="0"/>
              <a:t>Encourage participants to capture additional suggestions or insights sparked by the discussion</a:t>
            </a:r>
          </a:p>
          <a:p>
            <a:pPr lvl="2"/>
            <a:r>
              <a:rPr lang="en-GB" dirty="0"/>
              <a:t>Feel free to add suggestions for the next workshop too!</a:t>
            </a:r>
          </a:p>
          <a:p>
            <a:pPr lvl="0"/>
            <a:r>
              <a:rPr lang="en-GB" dirty="0"/>
              <a:t>Transition to 15 min break</a:t>
            </a:r>
          </a:p>
          <a:p>
            <a:pPr lvl="1"/>
            <a:r>
              <a:rPr lang="en-GB" dirty="0"/>
              <a:t>Say</a:t>
            </a:r>
          </a:p>
          <a:p>
            <a:pPr lvl="2"/>
            <a:r>
              <a:rPr lang="en-GB" dirty="0"/>
              <a:t>When we come back, we’re going to hone in on development of collaboration in individuals</a:t>
            </a:r>
          </a:p>
          <a:p>
            <a:endParaRPr lang="en-GB" dirty="0"/>
          </a:p>
        </p:txBody>
      </p:sp>
      <p:sp>
        <p:nvSpPr>
          <p:cNvPr id="4" name="Slide Number Placeholder 3">
            <a:extLst>
              <a:ext uri="{FF2B5EF4-FFF2-40B4-BE49-F238E27FC236}">
                <a16:creationId xmlns:a16="http://schemas.microsoft.com/office/drawing/2014/main" id="{62D5FB36-2322-CC41-B6F8-F8A948741A89}"/>
              </a:ext>
            </a:extLst>
          </p:cNvPr>
          <p:cNvSpPr>
            <a:spLocks noGrp="1"/>
          </p:cNvSpPr>
          <p:nvPr>
            <p:ph type="sldNum" sz="quarter" idx="5"/>
          </p:nvPr>
        </p:nvSpPr>
        <p:spPr/>
        <p:txBody>
          <a:bodyPr/>
          <a:lstStyle/>
          <a:p>
            <a:fld id="{268B9E03-B95F-F942-AFF0-5C85FCB29B75}" type="slidenum">
              <a:rPr lang="en-US" smtClean="0"/>
              <a:pPr/>
              <a:t>27</a:t>
            </a:fld>
            <a:endParaRPr lang="en-US" dirty="0"/>
          </a:p>
        </p:txBody>
      </p:sp>
      <p:sp>
        <p:nvSpPr>
          <p:cNvPr id="7" name="Slide Image Placeholder 6">
            <a:extLst>
              <a:ext uri="{FF2B5EF4-FFF2-40B4-BE49-F238E27FC236}">
                <a16:creationId xmlns:a16="http://schemas.microsoft.com/office/drawing/2014/main" id="{8DDF1ABD-FD88-9769-E785-F9E9599EFBD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4913558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DURING BREAK SET </a:t>
            </a:r>
            <a:r>
              <a:rPr lang="en-GB"/>
              <a:t>UP Breakout activity 2: </a:t>
            </a:r>
            <a:r>
              <a:rPr lang="en-GB" dirty="0"/>
              <a:t>Developing collaboration</a:t>
            </a:r>
          </a:p>
          <a:p>
            <a:pPr lvl="1"/>
            <a:r>
              <a:rPr lang="en-GB" dirty="0"/>
              <a:t>Do</a:t>
            </a:r>
          </a:p>
          <a:p>
            <a:pPr lvl="2"/>
            <a:r>
              <a:rPr lang="en-GB" dirty="0"/>
              <a:t>Set up at least 6 breakout rooms to ensure there are max 3-4 participants per group (e.g. 45 participants, set up 12 breakout rooms)</a:t>
            </a:r>
          </a:p>
          <a:p>
            <a:pPr lvl="2"/>
            <a:r>
              <a:rPr lang="en-GB" dirty="0"/>
              <a:t>25 min</a:t>
            </a:r>
          </a:p>
          <a:p>
            <a:pPr lvl="2"/>
            <a:r>
              <a:rPr lang="en-GB" dirty="0"/>
              <a:t>Name each breakout room with one of the following:</a:t>
            </a:r>
          </a:p>
          <a:p>
            <a:pPr lvl="3"/>
            <a:r>
              <a:rPr lang="en-GB" dirty="0"/>
              <a:t>Work well with other people</a:t>
            </a:r>
          </a:p>
          <a:p>
            <a:pPr lvl="3"/>
            <a:r>
              <a:rPr lang="en-GB" dirty="0"/>
              <a:t>Value diversity and inclusivity of others</a:t>
            </a:r>
          </a:p>
          <a:p>
            <a:pPr lvl="3"/>
            <a:r>
              <a:rPr lang="en-GB" dirty="0"/>
              <a:t>Manage difficult interactions with other people</a:t>
            </a:r>
          </a:p>
          <a:p>
            <a:pPr lvl="3"/>
            <a:r>
              <a:rPr lang="en-GB" dirty="0"/>
              <a:t>Facilitate an environment where you can collaborate with others</a:t>
            </a:r>
          </a:p>
          <a:p>
            <a:pPr lvl="3"/>
            <a:r>
              <a:rPr lang="en-GB" dirty="0"/>
              <a:t>Achieve a common goal with others</a:t>
            </a:r>
          </a:p>
          <a:p>
            <a:pPr lvl="3"/>
            <a:r>
              <a:rPr lang="en-GB" dirty="0"/>
              <a:t>Reflect and improve on teamwork</a:t>
            </a:r>
          </a:p>
          <a:p>
            <a:pPr lvl="2"/>
            <a:r>
              <a:rPr lang="en-GB" dirty="0"/>
              <a:t>When it’s time to launch the activity, auto-assign 3-4 people per room</a:t>
            </a:r>
          </a:p>
        </p:txBody>
      </p:sp>
      <p:sp>
        <p:nvSpPr>
          <p:cNvPr id="4" name="Slide Number Placeholder 3"/>
          <p:cNvSpPr>
            <a:spLocks noGrp="1"/>
          </p:cNvSpPr>
          <p:nvPr>
            <p:ph type="sldNum" sz="quarter" idx="5"/>
          </p:nvPr>
        </p:nvSpPr>
        <p:spPr/>
        <p:txBody>
          <a:bodyPr/>
          <a:lstStyle/>
          <a:p>
            <a:fld id="{268B9E03-B95F-F942-AFF0-5C85FCB29B75}" type="slidenum">
              <a:rPr lang="en-US" smtClean="0"/>
              <a:pPr/>
              <a:t>28</a:t>
            </a:fld>
            <a:endParaRPr lang="en-US" dirty="0"/>
          </a:p>
        </p:txBody>
      </p:sp>
    </p:spTree>
    <p:extLst>
      <p:ext uri="{BB962C8B-B14F-4D97-AF65-F5344CB8AC3E}">
        <p14:creationId xmlns:p14="http://schemas.microsoft.com/office/powerpoint/2010/main" val="7306180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1FAF8-B64C-B167-8E3A-8DA52C208E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E33A7-0BB2-90B0-CB56-F777D8B4FEF8}"/>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84EC64B7-0A44-75B6-FB7A-BA79F04252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pPr lvl="1"/>
            <a:r>
              <a:rPr lang="en-GB" dirty="0"/>
              <a:t>Do</a:t>
            </a:r>
          </a:p>
          <a:p>
            <a:pPr lvl="2"/>
            <a:r>
              <a:rPr lang="en-GB" dirty="0"/>
              <a:t>Welcome learners back</a:t>
            </a:r>
          </a:p>
        </p:txBody>
      </p:sp>
      <p:sp>
        <p:nvSpPr>
          <p:cNvPr id="4" name="Slide Number Placeholder 3">
            <a:extLst>
              <a:ext uri="{FF2B5EF4-FFF2-40B4-BE49-F238E27FC236}">
                <a16:creationId xmlns:a16="http://schemas.microsoft.com/office/drawing/2014/main" id="{D22490BF-06F4-1832-0C14-25C2F0BC247B}"/>
              </a:ext>
            </a:extLst>
          </p:cNvPr>
          <p:cNvSpPr>
            <a:spLocks noGrp="1"/>
          </p:cNvSpPr>
          <p:nvPr>
            <p:ph type="sldNum" sz="quarter" idx="5"/>
          </p:nvPr>
        </p:nvSpPr>
        <p:spPr/>
        <p:txBody>
          <a:bodyPr/>
          <a:lstStyle/>
          <a:p>
            <a:fld id="{268B9E03-B95F-F942-AFF0-5C85FCB29B75}" type="slidenum">
              <a:rPr lang="en-US" smtClean="0"/>
              <a:pPr/>
              <a:t>29</a:t>
            </a:fld>
            <a:endParaRPr lang="en-US" dirty="0"/>
          </a:p>
        </p:txBody>
      </p:sp>
    </p:spTree>
    <p:extLst>
      <p:ext uri="{BB962C8B-B14F-4D97-AF65-F5344CB8AC3E}">
        <p14:creationId xmlns:p14="http://schemas.microsoft.com/office/powerpoint/2010/main" val="25153969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BC1CC-2EC4-505D-C31A-7E5861070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EF60D-ECC4-4822-5FAA-3A9B9697E597}"/>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A1D2E986-50E0-E68E-5199-44FE39DACBC4}"/>
              </a:ext>
            </a:extLst>
          </p:cNvPr>
          <p:cNvSpPr>
            <a:spLocks noGrp="1"/>
          </p:cNvSpPr>
          <p:nvPr>
            <p:ph type="body" idx="1"/>
          </p:nvPr>
        </p:nvSpPr>
        <p:spPr/>
        <p:txBody>
          <a:bodyPr/>
          <a:lstStyle/>
          <a:p>
            <a:r>
              <a:rPr lang="en-GB" dirty="0"/>
              <a:t>FACILITATOR 1</a:t>
            </a:r>
          </a:p>
          <a:p>
            <a:r>
              <a:rPr lang="en-GB" dirty="0"/>
              <a:t>Collaboration in the research	2 min</a:t>
            </a:r>
          </a:p>
          <a:p>
            <a:pPr lvl="1"/>
            <a:r>
              <a:rPr lang="en-GB" dirty="0"/>
              <a:t>Points</a:t>
            </a:r>
          </a:p>
          <a:p>
            <a:pPr lvl="2"/>
            <a:r>
              <a:rPr lang="en-GB" dirty="0"/>
              <a:t>Collaboration can be explained as a combination of personality, competencies developed from life experiences, and behaviours to engage in planning, exploring and decision-making</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dirty="0"/>
              <a:t>Some research showed that error-avoidant personalities can become more collaborative when encouraged to embrace mastery over performance</a:t>
            </a:r>
          </a:p>
          <a:p>
            <a:pPr lvl="2"/>
            <a:r>
              <a:rPr lang="en-GB" dirty="0"/>
              <a:t>Organizations support collaboration with an emphasis on psychological safety, and</a:t>
            </a:r>
          </a:p>
          <a:p>
            <a:pPr lvl="2"/>
            <a:r>
              <a:rPr lang="en-GB" dirty="0"/>
              <a:t>Building a culture that allows for errors, with feedback and reflection to help with adaptive learning, wherever possible</a:t>
            </a:r>
          </a:p>
        </p:txBody>
      </p:sp>
      <p:sp>
        <p:nvSpPr>
          <p:cNvPr id="4" name="Slide Number Placeholder 3">
            <a:extLst>
              <a:ext uri="{FF2B5EF4-FFF2-40B4-BE49-F238E27FC236}">
                <a16:creationId xmlns:a16="http://schemas.microsoft.com/office/drawing/2014/main" id="{E2543CCF-680D-92BC-FF8F-8D76908902D4}"/>
              </a:ext>
            </a:extLst>
          </p:cNvPr>
          <p:cNvSpPr>
            <a:spLocks noGrp="1"/>
          </p:cNvSpPr>
          <p:nvPr>
            <p:ph type="sldNum" sz="quarter" idx="5"/>
          </p:nvPr>
        </p:nvSpPr>
        <p:spPr/>
        <p:txBody>
          <a:bodyPr/>
          <a:lstStyle/>
          <a:p>
            <a:fld id="{268B9E03-B95F-F942-AFF0-5C85FCB29B75}" type="slidenum">
              <a:rPr lang="en-US" smtClean="0"/>
              <a:pPr/>
              <a:t>30</a:t>
            </a:fld>
            <a:endParaRPr lang="en-US" dirty="0"/>
          </a:p>
        </p:txBody>
      </p:sp>
    </p:spTree>
    <p:extLst>
      <p:ext uri="{BB962C8B-B14F-4D97-AF65-F5344CB8AC3E}">
        <p14:creationId xmlns:p14="http://schemas.microsoft.com/office/powerpoint/2010/main" val="38936974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89062-554F-508D-F0CB-301E5BAE624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A46F3597-7ED7-2C6C-AFCE-9878D60E085B}"/>
              </a:ext>
            </a:extLst>
          </p:cNvPr>
          <p:cNvSpPr>
            <a:spLocks noGrp="1"/>
          </p:cNvSpPr>
          <p:nvPr>
            <p:ph type="body" idx="1"/>
          </p:nvPr>
        </p:nvSpPr>
        <p:spPr/>
        <p:txBody>
          <a:bodyPr/>
          <a:lstStyle/>
          <a:p>
            <a:r>
              <a:rPr lang="en-GB" dirty="0"/>
              <a:t>FACILITATOR 1</a:t>
            </a:r>
          </a:p>
          <a:p>
            <a:r>
              <a:rPr lang="en-GB" dirty="0"/>
              <a:t>Collaboration in the research	5 min</a:t>
            </a:r>
          </a:p>
          <a:p>
            <a:pPr lvl="1"/>
            <a:r>
              <a:rPr lang="en-GB" dirty="0"/>
              <a:t>Points (in the research article)</a:t>
            </a:r>
          </a:p>
          <a:p>
            <a:pPr lvl="2"/>
            <a:r>
              <a:rPr lang="en-GB" dirty="0"/>
              <a:t>Will dig in</a:t>
            </a:r>
          </a:p>
          <a:p>
            <a:pPr lvl="0"/>
            <a:r>
              <a:rPr lang="en-GB" dirty="0"/>
              <a:t>Transition to collaboration components</a:t>
            </a:r>
          </a:p>
          <a:p>
            <a:pPr lvl="2"/>
            <a:r>
              <a:rPr lang="en-GB" dirty="0"/>
              <a:t>Those are some general studies that showed up around the overall theme of collaboration. Let’s keep those in mind as we dig deeper into the components of collaboration. </a:t>
            </a:r>
          </a:p>
          <a:p>
            <a:pPr lvl="3"/>
            <a:endParaRPr lang="en-GB" dirty="0"/>
          </a:p>
          <a:p>
            <a:endParaRPr lang="en-GB" dirty="0"/>
          </a:p>
        </p:txBody>
      </p:sp>
      <p:sp>
        <p:nvSpPr>
          <p:cNvPr id="4" name="Slide Number Placeholder 3">
            <a:extLst>
              <a:ext uri="{FF2B5EF4-FFF2-40B4-BE49-F238E27FC236}">
                <a16:creationId xmlns:a16="http://schemas.microsoft.com/office/drawing/2014/main" id="{D7B9F2EB-7C48-58CA-CA6E-C08DE71BB2FF}"/>
              </a:ext>
            </a:extLst>
          </p:cNvPr>
          <p:cNvSpPr>
            <a:spLocks noGrp="1"/>
          </p:cNvSpPr>
          <p:nvPr>
            <p:ph type="sldNum" sz="quarter" idx="5"/>
          </p:nvPr>
        </p:nvSpPr>
        <p:spPr/>
        <p:txBody>
          <a:bodyPr/>
          <a:lstStyle/>
          <a:p>
            <a:fld id="{268B9E03-B95F-F942-AFF0-5C85FCB29B75}" type="slidenum">
              <a:rPr lang="en-US" smtClean="0"/>
              <a:pPr/>
              <a:t>31</a:t>
            </a:fld>
            <a:endParaRPr lang="en-US" dirty="0"/>
          </a:p>
        </p:txBody>
      </p:sp>
      <p:sp>
        <p:nvSpPr>
          <p:cNvPr id="10" name="Slide Image Placeholder 9">
            <a:extLst>
              <a:ext uri="{FF2B5EF4-FFF2-40B4-BE49-F238E27FC236}">
                <a16:creationId xmlns:a16="http://schemas.microsoft.com/office/drawing/2014/main" id="{8A49A466-5E7C-8C47-F026-B75036E33D3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2776712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1B358-98E6-1CAE-B5EA-F0E43A6D526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19E65454-A569-9466-7D5D-DB0736BA1497}"/>
              </a:ext>
            </a:extLst>
          </p:cNvPr>
          <p:cNvSpPr>
            <a:spLocks noGrp="1"/>
          </p:cNvSpPr>
          <p:nvPr>
            <p:ph type="body" idx="1"/>
          </p:nvPr>
        </p:nvSpPr>
        <p:spPr/>
        <p:txBody>
          <a:bodyPr/>
          <a:lstStyle/>
          <a:p>
            <a:pPr lvl="0"/>
            <a:r>
              <a:rPr lang="en-GB" dirty="0"/>
              <a:t>FACILITATOR 1</a:t>
            </a:r>
          </a:p>
          <a:p>
            <a:r>
              <a:rPr lang="en-GB" dirty="0"/>
              <a:t>Collaboration components	1 min</a:t>
            </a:r>
          </a:p>
          <a:p>
            <a:pPr lvl="1"/>
            <a:r>
              <a:rPr lang="en-GB" dirty="0"/>
              <a:t>Say</a:t>
            </a:r>
          </a:p>
          <a:p>
            <a:pPr lvl="2"/>
            <a:r>
              <a:rPr lang="en-GB" dirty="0"/>
              <a:t>Remember the components we talked about. These all work together to help someone be collaborative.</a:t>
            </a:r>
          </a:p>
          <a:p>
            <a:pPr lvl="2"/>
            <a:r>
              <a:rPr lang="en-GB" dirty="0"/>
              <a:t>You may find your team members need to focus on one, some or all of these behaviours to enhance their collaboration.</a:t>
            </a:r>
          </a:p>
          <a:p>
            <a:pPr lvl="2"/>
            <a:r>
              <a:rPr lang="en-GB" dirty="0"/>
              <a:t>I’d like us to spend the rest of our time together digging down into ways you can build these behaviours to create a more collaborative workforce within your organization.</a:t>
            </a:r>
          </a:p>
        </p:txBody>
      </p:sp>
      <p:sp>
        <p:nvSpPr>
          <p:cNvPr id="4" name="Slide Number Placeholder 3">
            <a:extLst>
              <a:ext uri="{FF2B5EF4-FFF2-40B4-BE49-F238E27FC236}">
                <a16:creationId xmlns:a16="http://schemas.microsoft.com/office/drawing/2014/main" id="{6FB220B5-E2E2-5430-6CF5-7D0AC37E5F62}"/>
              </a:ext>
            </a:extLst>
          </p:cNvPr>
          <p:cNvSpPr>
            <a:spLocks noGrp="1"/>
          </p:cNvSpPr>
          <p:nvPr>
            <p:ph type="sldNum" sz="quarter" idx="5"/>
          </p:nvPr>
        </p:nvSpPr>
        <p:spPr/>
        <p:txBody>
          <a:bodyPr/>
          <a:lstStyle/>
          <a:p>
            <a:fld id="{268B9E03-B95F-F942-AFF0-5C85FCB29B75}" type="slidenum">
              <a:rPr lang="en-US" smtClean="0"/>
              <a:pPr/>
              <a:t>32</a:t>
            </a:fld>
            <a:endParaRPr lang="en-US"/>
          </a:p>
        </p:txBody>
      </p:sp>
      <p:sp>
        <p:nvSpPr>
          <p:cNvPr id="6" name="Slide Image Placeholder 5">
            <a:extLst>
              <a:ext uri="{FF2B5EF4-FFF2-40B4-BE49-F238E27FC236}">
                <a16:creationId xmlns:a16="http://schemas.microsoft.com/office/drawing/2014/main" id="{DC6A5760-8BA1-6D17-7262-3B7CBF52F9C1}"/>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0686726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2B4BB-217E-FD12-E614-FCB4A55B223B}"/>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492C9D5-E8CC-B739-4BDD-3A8F51979E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r>
              <a:rPr lang="en-GB" dirty="0"/>
              <a:t>Introduce and conduct breakout activity	25 min</a:t>
            </a:r>
          </a:p>
          <a:p>
            <a:r>
              <a:rPr lang="en-GB" dirty="0"/>
              <a:t>	25 min activity + 60 min debrief</a:t>
            </a:r>
          </a:p>
          <a:p>
            <a:pPr lvl="1"/>
            <a:r>
              <a:rPr lang="en-GB" dirty="0"/>
              <a:t>Do</a:t>
            </a:r>
          </a:p>
          <a:p>
            <a:pPr lvl="2"/>
            <a:r>
              <a:rPr lang="en-GB" dirty="0"/>
              <a:t>Provide the instructions</a:t>
            </a:r>
          </a:p>
          <a:p>
            <a:pPr lvl="2"/>
            <a:r>
              <a:rPr lang="en-GB" dirty="0"/>
              <a:t>Let participants know they will have 25 min to work on one component each and they will have 10 min to share their suggestions with the group</a:t>
            </a:r>
          </a:p>
          <a:p>
            <a:pPr lvl="2"/>
            <a:r>
              <a:rPr lang="en-GB" dirty="0"/>
              <a:t>There are references in their participant materials, as well as space to capture their thinking</a:t>
            </a:r>
          </a:p>
          <a:p>
            <a:pPr lvl="2"/>
            <a:r>
              <a:rPr lang="en-GB" dirty="0"/>
              <a:t>They should consider</a:t>
            </a:r>
          </a:p>
          <a:p>
            <a:pPr lvl="3"/>
            <a:r>
              <a:rPr lang="en-GB" dirty="0"/>
              <a:t>Whether the component requires an individual or team intervention, plus</a:t>
            </a:r>
          </a:p>
          <a:p>
            <a:pPr lvl="3"/>
            <a:r>
              <a:rPr lang="en-GB" dirty="0"/>
              <a:t>What else is needed by Managers and leaders and the Organization</a:t>
            </a:r>
          </a:p>
          <a:p>
            <a:pPr lvl="2"/>
            <a:r>
              <a:rPr lang="en-GB" dirty="0"/>
              <a:t>After 25 min, bring them back and alternate with FACILITATOR 2 to debrief using the next slides</a:t>
            </a:r>
          </a:p>
        </p:txBody>
      </p:sp>
      <p:sp>
        <p:nvSpPr>
          <p:cNvPr id="4" name="Slide Number Placeholder 3">
            <a:extLst>
              <a:ext uri="{FF2B5EF4-FFF2-40B4-BE49-F238E27FC236}">
                <a16:creationId xmlns:a16="http://schemas.microsoft.com/office/drawing/2014/main" id="{97EAD5DC-61A5-86CA-0835-8A3F765F43D1}"/>
              </a:ext>
            </a:extLst>
          </p:cNvPr>
          <p:cNvSpPr>
            <a:spLocks noGrp="1"/>
          </p:cNvSpPr>
          <p:nvPr>
            <p:ph type="sldNum" sz="quarter" idx="5"/>
          </p:nvPr>
        </p:nvSpPr>
        <p:spPr/>
        <p:txBody>
          <a:bodyPr/>
          <a:lstStyle/>
          <a:p>
            <a:fld id="{268B9E03-B95F-F942-AFF0-5C85FCB29B75}" type="slidenum">
              <a:rPr lang="en-US" smtClean="0"/>
              <a:pPr/>
              <a:t>33</a:t>
            </a:fld>
            <a:endParaRPr lang="en-US"/>
          </a:p>
        </p:txBody>
      </p:sp>
      <p:sp>
        <p:nvSpPr>
          <p:cNvPr id="6" name="Slide Image Placeholder 5">
            <a:extLst>
              <a:ext uri="{FF2B5EF4-FFF2-40B4-BE49-F238E27FC236}">
                <a16:creationId xmlns:a16="http://schemas.microsoft.com/office/drawing/2014/main" id="{294F5C62-24CB-5D8C-CF8C-2E4BE6EBDB2D}"/>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786020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53BC-E820-B4D1-E27D-4272603E5339}"/>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BB21059-E9ED-5216-A51F-6967796DF2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Work well with other people	up to 10 min</a:t>
            </a:r>
          </a:p>
          <a:p>
            <a:pPr lvl="1"/>
            <a:r>
              <a:rPr lang="en-GB" dirty="0"/>
              <a:t>DO</a:t>
            </a:r>
          </a:p>
          <a:p>
            <a:pPr lvl="2"/>
            <a:r>
              <a:rPr lang="en-GB" dirty="0"/>
              <a:t>Call on the group to share their ideas</a:t>
            </a:r>
          </a:p>
          <a:p>
            <a:pPr lvl="2"/>
            <a:r>
              <a:rPr lang="en-GB" dirty="0"/>
              <a:t>Encourage others to capture insights</a:t>
            </a:r>
          </a:p>
          <a:p>
            <a:pPr lvl="2"/>
            <a:r>
              <a:rPr lang="en-GB" dirty="0"/>
              <a:t>Be sure to challenge them to be specific and consider learners, teams, managers, leaders and organizational interventions needed</a:t>
            </a:r>
          </a:p>
          <a:p>
            <a:pPr lvl="2"/>
            <a:r>
              <a:rPr lang="en-GB" dirty="0"/>
              <a:t>[click] to share the additional research/method provided (if not provided by the group, also in their participant materials)</a:t>
            </a:r>
          </a:p>
          <a:p>
            <a:r>
              <a:rPr lang="en-GB" dirty="0"/>
              <a:t>Transition to FACILITATOR 1</a:t>
            </a:r>
          </a:p>
          <a:p>
            <a:pPr lvl="2"/>
            <a:r>
              <a:rPr lang="en-GB" dirty="0"/>
              <a:t>Let’s look at the next component</a:t>
            </a:r>
          </a:p>
          <a:p>
            <a:pPr lvl="4"/>
            <a:r>
              <a:rPr lang="en-GB" dirty="0" err="1"/>
              <a:t>Tbd</a:t>
            </a:r>
            <a:endParaRPr lang="en-GB" dirty="0"/>
          </a:p>
          <a:p>
            <a:pPr marL="0" marR="0" lvl="4"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r>
              <a:rPr lang="en-GB" dirty="0"/>
              <a:t>https://bpspsychub.onlinelibrary.wiley.com/doi/10.1111/joop.12240</a:t>
            </a:r>
          </a:p>
        </p:txBody>
      </p:sp>
      <p:sp>
        <p:nvSpPr>
          <p:cNvPr id="4" name="Slide Number Placeholder 3">
            <a:extLst>
              <a:ext uri="{FF2B5EF4-FFF2-40B4-BE49-F238E27FC236}">
                <a16:creationId xmlns:a16="http://schemas.microsoft.com/office/drawing/2014/main" id="{85F5EE4B-686D-1F78-ED35-E2462622F329}"/>
              </a:ext>
            </a:extLst>
          </p:cNvPr>
          <p:cNvSpPr>
            <a:spLocks noGrp="1"/>
          </p:cNvSpPr>
          <p:nvPr>
            <p:ph type="sldNum" sz="quarter" idx="5"/>
          </p:nvPr>
        </p:nvSpPr>
        <p:spPr/>
        <p:txBody>
          <a:bodyPr/>
          <a:lstStyle/>
          <a:p>
            <a:fld id="{268B9E03-B95F-F942-AFF0-5C85FCB29B75}" type="slidenum">
              <a:rPr lang="en-US" smtClean="0"/>
              <a:pPr/>
              <a:t>34</a:t>
            </a:fld>
            <a:endParaRPr lang="en-US"/>
          </a:p>
        </p:txBody>
      </p:sp>
      <p:sp>
        <p:nvSpPr>
          <p:cNvPr id="6" name="Slide Image Placeholder 5">
            <a:extLst>
              <a:ext uri="{FF2B5EF4-FFF2-40B4-BE49-F238E27FC236}">
                <a16:creationId xmlns:a16="http://schemas.microsoft.com/office/drawing/2014/main" id="{E40830A2-E960-1486-90B5-1AD950DB0964}"/>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8347052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971CD-1F96-B247-1DC0-C48CBB9FB9B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3C244556-A065-05F3-DA00-A8D5352150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r>
              <a:rPr lang="en-GB" dirty="0"/>
              <a:t>Value diversity and inclusivity of others	up to 10 min</a:t>
            </a:r>
          </a:p>
          <a:p>
            <a:pPr lvl="1"/>
            <a:r>
              <a:rPr lang="en-GB" dirty="0"/>
              <a:t>DO</a:t>
            </a:r>
          </a:p>
          <a:p>
            <a:pPr lvl="2"/>
            <a:r>
              <a:rPr lang="en-GB" dirty="0"/>
              <a:t>Call on the group to share their ideas</a:t>
            </a:r>
          </a:p>
          <a:p>
            <a:pPr lvl="2"/>
            <a:r>
              <a:rPr lang="en-GB" dirty="0"/>
              <a:t>Encourage others to capture insights</a:t>
            </a:r>
          </a:p>
          <a:p>
            <a:pPr lvl="2"/>
            <a:r>
              <a:rPr lang="en-GB" dirty="0"/>
              <a:t>Be sure to challenge them to be specific and consider learners, teams, managers, leaders and organizational interventions needed</a:t>
            </a:r>
          </a:p>
          <a:p>
            <a:pPr lvl="2"/>
            <a:r>
              <a:rPr lang="en-GB" dirty="0"/>
              <a:t>[click] to share the additional research/method provided (if not provided by the group, also in their participant materials)</a:t>
            </a:r>
          </a:p>
          <a:p>
            <a:r>
              <a:rPr lang="en-GB" dirty="0"/>
              <a:t>Transition to FACILITATOR 2</a:t>
            </a:r>
          </a:p>
          <a:p>
            <a:pPr lvl="2"/>
            <a:r>
              <a:rPr lang="en-GB" dirty="0"/>
              <a:t>Let’s look at the next component</a:t>
            </a:r>
          </a:p>
        </p:txBody>
      </p:sp>
      <p:sp>
        <p:nvSpPr>
          <p:cNvPr id="4" name="Slide Number Placeholder 3">
            <a:extLst>
              <a:ext uri="{FF2B5EF4-FFF2-40B4-BE49-F238E27FC236}">
                <a16:creationId xmlns:a16="http://schemas.microsoft.com/office/drawing/2014/main" id="{B74E8A89-8379-9D3A-AB21-13B559C75B1C}"/>
              </a:ext>
            </a:extLst>
          </p:cNvPr>
          <p:cNvSpPr>
            <a:spLocks noGrp="1"/>
          </p:cNvSpPr>
          <p:nvPr>
            <p:ph type="sldNum" sz="quarter" idx="5"/>
          </p:nvPr>
        </p:nvSpPr>
        <p:spPr/>
        <p:txBody>
          <a:bodyPr/>
          <a:lstStyle/>
          <a:p>
            <a:fld id="{268B9E03-B95F-F942-AFF0-5C85FCB29B75}" type="slidenum">
              <a:rPr lang="en-US" smtClean="0"/>
              <a:pPr/>
              <a:t>35</a:t>
            </a:fld>
            <a:endParaRPr lang="en-US"/>
          </a:p>
        </p:txBody>
      </p:sp>
      <p:sp>
        <p:nvSpPr>
          <p:cNvPr id="6" name="Slide Image Placeholder 5">
            <a:extLst>
              <a:ext uri="{FF2B5EF4-FFF2-40B4-BE49-F238E27FC236}">
                <a16:creationId xmlns:a16="http://schemas.microsoft.com/office/drawing/2014/main" id="{8546E1BA-1E24-2471-86F6-8B7A77D77E42}"/>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365071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781A0-39E9-986F-3324-AA83CE44C9F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30562F0-B472-909E-00AB-5090111235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Emotion regulation	up to 10 min</a:t>
            </a:r>
          </a:p>
          <a:p>
            <a:pPr lvl="1"/>
            <a:r>
              <a:rPr lang="en-GB" dirty="0"/>
              <a:t>DO</a:t>
            </a:r>
          </a:p>
          <a:p>
            <a:pPr lvl="2"/>
            <a:r>
              <a:rPr lang="en-GB" dirty="0"/>
              <a:t>Call on the group to share their ideas</a:t>
            </a:r>
          </a:p>
          <a:p>
            <a:pPr lvl="2"/>
            <a:r>
              <a:rPr lang="en-GB" dirty="0"/>
              <a:t>Encourage others to capture insights</a:t>
            </a:r>
          </a:p>
          <a:p>
            <a:pPr lvl="2"/>
            <a:r>
              <a:rPr lang="en-GB" dirty="0"/>
              <a:t>Be sure to challenge them to be specific and consider learners, teams, managers, leaders and organizational interventions needed</a:t>
            </a:r>
          </a:p>
          <a:p>
            <a:pPr lvl="2"/>
            <a:r>
              <a:rPr lang="en-GB" dirty="0"/>
              <a:t>[click] to share the additional research/method provided (if not provided by the group, also in their participant materials)</a:t>
            </a:r>
          </a:p>
          <a:p>
            <a:r>
              <a:rPr lang="en-GB" dirty="0"/>
              <a:t>Transition to FACILITATOR 1</a:t>
            </a:r>
          </a:p>
          <a:p>
            <a:pPr lvl="2"/>
            <a:r>
              <a:rPr lang="en-GB" dirty="0"/>
              <a:t>Let’s look at the next component</a:t>
            </a:r>
          </a:p>
        </p:txBody>
      </p:sp>
      <p:sp>
        <p:nvSpPr>
          <p:cNvPr id="4" name="Slide Number Placeholder 3">
            <a:extLst>
              <a:ext uri="{FF2B5EF4-FFF2-40B4-BE49-F238E27FC236}">
                <a16:creationId xmlns:a16="http://schemas.microsoft.com/office/drawing/2014/main" id="{DD4A1656-8357-32C6-63C3-699A6E3DC14F}"/>
              </a:ext>
            </a:extLst>
          </p:cNvPr>
          <p:cNvSpPr>
            <a:spLocks noGrp="1"/>
          </p:cNvSpPr>
          <p:nvPr>
            <p:ph type="sldNum" sz="quarter" idx="5"/>
          </p:nvPr>
        </p:nvSpPr>
        <p:spPr/>
        <p:txBody>
          <a:bodyPr/>
          <a:lstStyle/>
          <a:p>
            <a:fld id="{268B9E03-B95F-F942-AFF0-5C85FCB29B75}" type="slidenum">
              <a:rPr lang="en-US" smtClean="0"/>
              <a:pPr/>
              <a:t>36</a:t>
            </a:fld>
            <a:endParaRPr lang="en-US"/>
          </a:p>
        </p:txBody>
      </p:sp>
      <p:sp>
        <p:nvSpPr>
          <p:cNvPr id="6" name="Slide Image Placeholder 5">
            <a:extLst>
              <a:ext uri="{FF2B5EF4-FFF2-40B4-BE49-F238E27FC236}">
                <a16:creationId xmlns:a16="http://schemas.microsoft.com/office/drawing/2014/main" id="{04CE3EFD-BF31-F1C9-238A-4A6D62C0137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1336774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CA0AA-793A-3ADD-0D35-4A9A1A690CF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3784954-03E3-01C0-A244-6C53AD5FDC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r>
              <a:rPr lang="en-GB" dirty="0"/>
              <a:t>Goal setting and expectations	up to 10 min</a:t>
            </a:r>
          </a:p>
          <a:p>
            <a:pPr lvl="1"/>
            <a:r>
              <a:rPr lang="en-GB" dirty="0"/>
              <a:t>DO</a:t>
            </a:r>
          </a:p>
          <a:p>
            <a:pPr lvl="2"/>
            <a:r>
              <a:rPr lang="en-GB" dirty="0"/>
              <a:t>Call on the group to share their ideas</a:t>
            </a:r>
          </a:p>
          <a:p>
            <a:pPr lvl="2"/>
            <a:r>
              <a:rPr lang="en-GB" dirty="0"/>
              <a:t>Encourage others to capture insights</a:t>
            </a:r>
          </a:p>
          <a:p>
            <a:pPr lvl="2"/>
            <a:r>
              <a:rPr lang="en-GB" dirty="0"/>
              <a:t>Be sure to challenge them to be specific and consider learners, teams, managers, leaders and organizational interventions needed</a:t>
            </a:r>
          </a:p>
          <a:p>
            <a:pPr lvl="2"/>
            <a:r>
              <a:rPr lang="en-GB" dirty="0"/>
              <a:t>[click] to share the additional research/method provided (if not provided by the group, also in their participant materials)</a:t>
            </a:r>
          </a:p>
          <a:p>
            <a:r>
              <a:rPr lang="en-GB" dirty="0"/>
              <a:t>Transition to FACILITATOR 2</a:t>
            </a:r>
          </a:p>
          <a:p>
            <a:pPr lvl="2"/>
            <a:r>
              <a:rPr lang="en-GB" dirty="0"/>
              <a:t>Let’s look at the next component</a:t>
            </a:r>
          </a:p>
        </p:txBody>
      </p:sp>
      <p:sp>
        <p:nvSpPr>
          <p:cNvPr id="4" name="Slide Number Placeholder 3">
            <a:extLst>
              <a:ext uri="{FF2B5EF4-FFF2-40B4-BE49-F238E27FC236}">
                <a16:creationId xmlns:a16="http://schemas.microsoft.com/office/drawing/2014/main" id="{C8F10925-B98B-5062-0551-3F1022B32A90}"/>
              </a:ext>
            </a:extLst>
          </p:cNvPr>
          <p:cNvSpPr>
            <a:spLocks noGrp="1"/>
          </p:cNvSpPr>
          <p:nvPr>
            <p:ph type="sldNum" sz="quarter" idx="5"/>
          </p:nvPr>
        </p:nvSpPr>
        <p:spPr/>
        <p:txBody>
          <a:bodyPr/>
          <a:lstStyle/>
          <a:p>
            <a:fld id="{268B9E03-B95F-F942-AFF0-5C85FCB29B75}" type="slidenum">
              <a:rPr lang="en-US" smtClean="0"/>
              <a:pPr/>
              <a:t>37</a:t>
            </a:fld>
            <a:endParaRPr lang="en-US"/>
          </a:p>
        </p:txBody>
      </p:sp>
      <p:sp>
        <p:nvSpPr>
          <p:cNvPr id="6" name="Slide Image Placeholder 5">
            <a:extLst>
              <a:ext uri="{FF2B5EF4-FFF2-40B4-BE49-F238E27FC236}">
                <a16:creationId xmlns:a16="http://schemas.microsoft.com/office/drawing/2014/main" id="{1ECD6A83-36F9-BFE4-6D3A-13FAEED6C41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9971109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187DF-64CB-CC3F-457E-D81D59D5B9C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13DDAC2-44FF-6B95-6497-5A619C0A6D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Achieve a common goal with others	up to 10 min</a:t>
            </a:r>
          </a:p>
          <a:p>
            <a:pPr lvl="1"/>
            <a:r>
              <a:rPr lang="en-GB" dirty="0"/>
              <a:t>DO</a:t>
            </a:r>
          </a:p>
          <a:p>
            <a:pPr lvl="2"/>
            <a:r>
              <a:rPr lang="en-GB" dirty="0"/>
              <a:t>Call on the group to share their ideas</a:t>
            </a:r>
          </a:p>
          <a:p>
            <a:pPr lvl="2"/>
            <a:r>
              <a:rPr lang="en-GB" dirty="0"/>
              <a:t>Encourage others to capture insights</a:t>
            </a:r>
          </a:p>
          <a:p>
            <a:pPr lvl="2"/>
            <a:r>
              <a:rPr lang="en-GB" dirty="0"/>
              <a:t>Be sure to challenge them to be specific and consider learners, teams, managers, leaders and organizational interventions needed</a:t>
            </a:r>
          </a:p>
          <a:p>
            <a:pPr lvl="2"/>
            <a:r>
              <a:rPr lang="en-GB" dirty="0"/>
              <a:t>[click] to share the additional research/method provided (if not provided by the group, also in their participant materials)</a:t>
            </a:r>
          </a:p>
          <a:p>
            <a:r>
              <a:rPr lang="en-GB" dirty="0"/>
              <a:t>Transition to FACILITATOR 1</a:t>
            </a:r>
          </a:p>
          <a:p>
            <a:pPr lvl="2"/>
            <a:r>
              <a:rPr lang="en-GB" dirty="0"/>
              <a:t>Let’s look at the next component</a:t>
            </a:r>
          </a:p>
        </p:txBody>
      </p:sp>
      <p:sp>
        <p:nvSpPr>
          <p:cNvPr id="4" name="Slide Number Placeholder 3">
            <a:extLst>
              <a:ext uri="{FF2B5EF4-FFF2-40B4-BE49-F238E27FC236}">
                <a16:creationId xmlns:a16="http://schemas.microsoft.com/office/drawing/2014/main" id="{76B8627E-F804-E5FB-8F74-FC8B9A7EB9B0}"/>
              </a:ext>
            </a:extLst>
          </p:cNvPr>
          <p:cNvSpPr>
            <a:spLocks noGrp="1"/>
          </p:cNvSpPr>
          <p:nvPr>
            <p:ph type="sldNum" sz="quarter" idx="5"/>
          </p:nvPr>
        </p:nvSpPr>
        <p:spPr/>
        <p:txBody>
          <a:bodyPr/>
          <a:lstStyle/>
          <a:p>
            <a:fld id="{268B9E03-B95F-F942-AFF0-5C85FCB29B75}" type="slidenum">
              <a:rPr lang="en-US" smtClean="0"/>
              <a:pPr/>
              <a:t>38</a:t>
            </a:fld>
            <a:endParaRPr lang="en-US"/>
          </a:p>
        </p:txBody>
      </p:sp>
      <p:sp>
        <p:nvSpPr>
          <p:cNvPr id="6" name="Slide Image Placeholder 5">
            <a:extLst>
              <a:ext uri="{FF2B5EF4-FFF2-40B4-BE49-F238E27FC236}">
                <a16:creationId xmlns:a16="http://schemas.microsoft.com/office/drawing/2014/main" id="{F23E8CE8-A284-6FDF-A75B-BE41214F2A8E}"/>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760644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EA4A3-85C9-DF67-574A-BB106E2B43C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41648B6-EC04-4594-BCF2-B982D6984E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r>
              <a:rPr lang="en-GB" dirty="0"/>
              <a:t>Reflect and improve on teamwork	up to 10 min</a:t>
            </a:r>
          </a:p>
          <a:p>
            <a:pPr lvl="1"/>
            <a:r>
              <a:rPr lang="en-GB" dirty="0"/>
              <a:t>DO</a:t>
            </a:r>
          </a:p>
          <a:p>
            <a:pPr lvl="2"/>
            <a:r>
              <a:rPr lang="en-GB" dirty="0"/>
              <a:t>Call on the group to share their ideas</a:t>
            </a:r>
          </a:p>
          <a:p>
            <a:pPr lvl="2"/>
            <a:r>
              <a:rPr lang="en-GB" dirty="0"/>
              <a:t>Encourage others to capture insights</a:t>
            </a:r>
          </a:p>
          <a:p>
            <a:pPr lvl="2"/>
            <a:r>
              <a:rPr lang="en-GB" dirty="0"/>
              <a:t>Be sure to challenge them to be specific and consider learners, teams, managers, leaders and organizational interventions needed</a:t>
            </a:r>
          </a:p>
          <a:p>
            <a:pPr lvl="2"/>
            <a:r>
              <a:rPr lang="en-GB" dirty="0"/>
              <a:t>[click] to share the additional research/method provided (if not provided by the group, also in their participant materials)</a:t>
            </a:r>
          </a:p>
          <a:p>
            <a:r>
              <a:rPr lang="en-GB" dirty="0"/>
              <a:t>Transition to FACILITATOR 2</a:t>
            </a:r>
          </a:p>
          <a:p>
            <a:pPr lvl="2"/>
            <a:r>
              <a:rPr lang="en-GB" dirty="0"/>
              <a:t>We’ve provided you with a few resources in your participant materials</a:t>
            </a:r>
          </a:p>
          <a:p>
            <a:pPr lvl="2"/>
            <a:r>
              <a:rPr lang="en-GB" dirty="0"/>
              <a:t>Let’s look at a few more resources to support you as you look to implement Skills for Success with your organizations</a:t>
            </a:r>
          </a:p>
          <a:p>
            <a:pPr lvl="4"/>
            <a:r>
              <a:rPr lang="en-GB" dirty="0"/>
              <a:t>https://en.wikipedia.org/wiki/Identity_based_motivation</a:t>
            </a:r>
          </a:p>
          <a:p>
            <a:pPr lvl="4"/>
            <a:r>
              <a:rPr lang="en-GB" dirty="0"/>
              <a:t>https://bpspsychub.onlinelibrary.wiley.com/doi/10.1111/joop.12240</a:t>
            </a:r>
          </a:p>
          <a:p>
            <a:pPr lvl="4"/>
            <a:endParaRPr lang="en-GB" dirty="0"/>
          </a:p>
        </p:txBody>
      </p:sp>
      <p:sp>
        <p:nvSpPr>
          <p:cNvPr id="4" name="Slide Number Placeholder 3">
            <a:extLst>
              <a:ext uri="{FF2B5EF4-FFF2-40B4-BE49-F238E27FC236}">
                <a16:creationId xmlns:a16="http://schemas.microsoft.com/office/drawing/2014/main" id="{0A43F0A2-9503-7951-3F36-F21372266229}"/>
              </a:ext>
            </a:extLst>
          </p:cNvPr>
          <p:cNvSpPr>
            <a:spLocks noGrp="1"/>
          </p:cNvSpPr>
          <p:nvPr>
            <p:ph type="sldNum" sz="quarter" idx="5"/>
          </p:nvPr>
        </p:nvSpPr>
        <p:spPr/>
        <p:txBody>
          <a:bodyPr/>
          <a:lstStyle/>
          <a:p>
            <a:fld id="{268B9E03-B95F-F942-AFF0-5C85FCB29B75}" type="slidenum">
              <a:rPr lang="en-US" smtClean="0"/>
              <a:pPr/>
              <a:t>39</a:t>
            </a:fld>
            <a:endParaRPr lang="en-US"/>
          </a:p>
        </p:txBody>
      </p:sp>
      <p:sp>
        <p:nvSpPr>
          <p:cNvPr id="6" name="Slide Image Placeholder 5">
            <a:extLst>
              <a:ext uri="{FF2B5EF4-FFF2-40B4-BE49-F238E27FC236}">
                <a16:creationId xmlns:a16="http://schemas.microsoft.com/office/drawing/2014/main" id="{34CAE925-44E5-6872-19F0-353EA13359C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3561705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r>
              <a:rPr lang="en-GB" dirty="0"/>
              <a:t>FACILITATOR 2</a:t>
            </a:r>
          </a:p>
        </p:txBody>
      </p:sp>
      <p:sp>
        <p:nvSpPr>
          <p:cNvPr id="4" name="Slide Number Placeholder 3"/>
          <p:cNvSpPr>
            <a:spLocks noGrp="1"/>
          </p:cNvSpPr>
          <p:nvPr>
            <p:ph type="sldNum" sz="quarter" idx="5"/>
          </p:nvPr>
        </p:nvSpPr>
        <p:spPr/>
        <p:txBody>
          <a:bodyPr/>
          <a:lstStyle/>
          <a:p>
            <a:fld id="{268B9E03-B95F-F942-AFF0-5C85FCB29B75}" type="slidenum">
              <a:rPr lang="en-US" smtClean="0"/>
              <a:pPr/>
              <a:t>40</a:t>
            </a:fld>
            <a:endParaRPr lang="en-US" dirty="0"/>
          </a:p>
        </p:txBody>
      </p:sp>
    </p:spTree>
    <p:extLst>
      <p:ext uri="{BB962C8B-B14F-4D97-AF65-F5344CB8AC3E}">
        <p14:creationId xmlns:p14="http://schemas.microsoft.com/office/powerpoint/2010/main" val="3163038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SFS Resources</a:t>
            </a:r>
          </a:p>
          <a:p>
            <a:pPr lvl="1"/>
            <a:r>
              <a:rPr lang="en-GB" dirty="0"/>
              <a:t>Do</a:t>
            </a:r>
          </a:p>
          <a:p>
            <a:pPr lvl="2"/>
            <a:r>
              <a:rPr lang="en-GB" dirty="0"/>
              <a:t>Refer participants to the resources on the following slides</a:t>
            </a:r>
          </a:p>
          <a:p>
            <a:pPr lvl="2"/>
            <a:r>
              <a:rPr lang="en-GB" dirty="0"/>
              <a:t>Let them know they will find links in their participant materials and the microsite</a:t>
            </a:r>
          </a:p>
          <a:p>
            <a:r>
              <a:rPr lang="en-GB" dirty="0"/>
              <a:t>Official SFS website</a:t>
            </a:r>
          </a:p>
          <a:p>
            <a:pPr lvl="1"/>
            <a:r>
              <a:rPr lang="en-GB" dirty="0"/>
              <a:t>say</a:t>
            </a:r>
          </a:p>
          <a:p>
            <a:pPr lvl="2"/>
            <a:r>
              <a:rPr lang="en-GB" dirty="0"/>
              <a:t>Here you’ll find links to all of the following tools…</a:t>
            </a:r>
          </a:p>
          <a:p>
            <a:pPr lvl="4"/>
            <a:r>
              <a:rPr lang="en-GB" dirty="0"/>
              <a:t>https://www.canada.ca/en/services/jobs/training/initiatives/skills-success.html</a:t>
            </a:r>
          </a:p>
        </p:txBody>
      </p:sp>
      <p:sp>
        <p:nvSpPr>
          <p:cNvPr id="4" name="Slide Number Placeholder 3"/>
          <p:cNvSpPr>
            <a:spLocks noGrp="1"/>
          </p:cNvSpPr>
          <p:nvPr>
            <p:ph type="sldNum" sz="quarter" idx="5"/>
          </p:nvPr>
        </p:nvSpPr>
        <p:spPr/>
        <p:txBody>
          <a:bodyPr/>
          <a:lstStyle/>
          <a:p>
            <a:fld id="{268B9E03-B95F-F942-AFF0-5C85FCB29B75}" type="slidenum">
              <a:rPr lang="en-US" smtClean="0"/>
              <a:pPr/>
              <a:t>41</a:t>
            </a:fld>
            <a:endParaRPr lang="en-US" dirty="0"/>
          </a:p>
        </p:txBody>
      </p:sp>
    </p:spTree>
    <p:extLst>
      <p:ext uri="{BB962C8B-B14F-4D97-AF65-F5344CB8AC3E}">
        <p14:creationId xmlns:p14="http://schemas.microsoft.com/office/powerpoint/2010/main" val="22461904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39617-6E62-ADFA-DEB6-5AC37B1ED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9B264-C3BA-75E6-F7DA-A6182081D90C}"/>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7BE72BE6-E3E3-24B3-317C-D9B885F42B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Official SFS website</a:t>
            </a:r>
          </a:p>
          <a:p>
            <a:pPr lvl="1"/>
            <a:r>
              <a:rPr lang="en-GB" dirty="0"/>
              <a:t>say</a:t>
            </a:r>
          </a:p>
          <a:p>
            <a:pPr lvl="2"/>
            <a:r>
              <a:rPr lang="en-GB" dirty="0"/>
              <a:t>Here you’ll find the definitions, components and behaviours</a:t>
            </a:r>
          </a:p>
          <a:p>
            <a:pPr lvl="4"/>
            <a:r>
              <a:rPr lang="en-GB" dirty="0"/>
              <a:t>https://www.canada.ca/en/services/jobs/training/initiatives/skills-success/learning-steps.html#collaboration</a:t>
            </a:r>
          </a:p>
        </p:txBody>
      </p:sp>
      <p:sp>
        <p:nvSpPr>
          <p:cNvPr id="4" name="Slide Number Placeholder 3">
            <a:extLst>
              <a:ext uri="{FF2B5EF4-FFF2-40B4-BE49-F238E27FC236}">
                <a16:creationId xmlns:a16="http://schemas.microsoft.com/office/drawing/2014/main" id="{E19E6F15-4723-C38D-0BEE-8ED9AC8927B2}"/>
              </a:ext>
            </a:extLst>
          </p:cNvPr>
          <p:cNvSpPr>
            <a:spLocks noGrp="1"/>
          </p:cNvSpPr>
          <p:nvPr>
            <p:ph type="sldNum" sz="quarter" idx="5"/>
          </p:nvPr>
        </p:nvSpPr>
        <p:spPr/>
        <p:txBody>
          <a:bodyPr/>
          <a:lstStyle/>
          <a:p>
            <a:fld id="{268B9E03-B95F-F942-AFF0-5C85FCB29B75}" type="slidenum">
              <a:rPr lang="en-US" smtClean="0"/>
              <a:pPr/>
              <a:t>42</a:t>
            </a:fld>
            <a:endParaRPr lang="en-US" dirty="0"/>
          </a:p>
        </p:txBody>
      </p:sp>
    </p:spTree>
    <p:extLst>
      <p:ext uri="{BB962C8B-B14F-4D97-AF65-F5344CB8AC3E}">
        <p14:creationId xmlns:p14="http://schemas.microsoft.com/office/powerpoint/2010/main" val="26910723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85444-4F8D-02F9-6061-9036C5CD8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10D95-5AF9-54D3-C3BD-E9A9A43231C7}"/>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5DA4BC81-2D3E-A5AD-CBB9-AE9C49DC36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Official SFS website Assessment and training tools</a:t>
            </a:r>
          </a:p>
          <a:p>
            <a:pPr lvl="1"/>
            <a:r>
              <a:rPr lang="en-GB" dirty="0"/>
              <a:t>say</a:t>
            </a:r>
          </a:p>
          <a:p>
            <a:pPr lvl="2"/>
            <a:r>
              <a:rPr lang="en-GB" dirty="0"/>
              <a:t>Here is a searchable repository of various assessments, programs and resources approved by ESDC to support development</a:t>
            </a:r>
          </a:p>
          <a:p>
            <a:pPr lvl="2"/>
            <a:r>
              <a:rPr lang="en-GB" dirty="0"/>
              <a:t>Includes both free and paid resources</a:t>
            </a:r>
          </a:p>
          <a:p>
            <a:pPr lvl="2"/>
            <a:r>
              <a:rPr lang="en-GB" dirty="0"/>
              <a:t>Searchable:</a:t>
            </a:r>
          </a:p>
          <a:p>
            <a:pPr lvl="3"/>
            <a:r>
              <a:rPr lang="en-GB" dirty="0"/>
              <a:t>As Individual or Employer</a:t>
            </a:r>
          </a:p>
          <a:p>
            <a:pPr lvl="3"/>
            <a:r>
              <a:rPr lang="en-GB" dirty="0"/>
              <a:t>By specific skill or all skills</a:t>
            </a:r>
          </a:p>
          <a:p>
            <a:pPr lvl="3"/>
            <a:r>
              <a:rPr lang="en-GB" dirty="0"/>
              <a:t>Training or assessments</a:t>
            </a:r>
          </a:p>
          <a:p>
            <a:pPr lvl="3"/>
            <a:r>
              <a:rPr lang="en-GB" dirty="0"/>
              <a:t>Online or in-person, and</a:t>
            </a:r>
          </a:p>
          <a:p>
            <a:pPr lvl="3"/>
            <a:r>
              <a:rPr lang="en-GB" dirty="0"/>
              <a:t>By specific organization or provider</a:t>
            </a:r>
          </a:p>
          <a:p>
            <a:pPr lvl="4"/>
            <a:r>
              <a:rPr lang="en-GB" dirty="0"/>
              <a:t>https://www.canada.ca/en/services/jobs/training/initiatives/skills-success/tools.html?category=Individual&amp;type=Training</a:t>
            </a:r>
          </a:p>
        </p:txBody>
      </p:sp>
      <p:sp>
        <p:nvSpPr>
          <p:cNvPr id="4" name="Slide Number Placeholder 3">
            <a:extLst>
              <a:ext uri="{FF2B5EF4-FFF2-40B4-BE49-F238E27FC236}">
                <a16:creationId xmlns:a16="http://schemas.microsoft.com/office/drawing/2014/main" id="{0E6FA3B3-CF36-3426-5469-EA21ACC386D8}"/>
              </a:ext>
            </a:extLst>
          </p:cNvPr>
          <p:cNvSpPr>
            <a:spLocks noGrp="1"/>
          </p:cNvSpPr>
          <p:nvPr>
            <p:ph type="sldNum" sz="quarter" idx="5"/>
          </p:nvPr>
        </p:nvSpPr>
        <p:spPr/>
        <p:txBody>
          <a:bodyPr/>
          <a:lstStyle/>
          <a:p>
            <a:fld id="{268B9E03-B95F-F942-AFF0-5C85FCB29B75}" type="slidenum">
              <a:rPr lang="en-US" smtClean="0"/>
              <a:pPr/>
              <a:t>43</a:t>
            </a:fld>
            <a:endParaRPr lang="en-US" dirty="0"/>
          </a:p>
        </p:txBody>
      </p:sp>
    </p:spTree>
    <p:extLst>
      <p:ext uri="{BB962C8B-B14F-4D97-AF65-F5344CB8AC3E}">
        <p14:creationId xmlns:p14="http://schemas.microsoft.com/office/powerpoint/2010/main" val="27744524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AFC26-F6FF-0EE8-1EDC-208291F0A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8A4CBF-BE85-2CE5-32E3-7A8BB82722E7}"/>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D3E45F9D-DD60-7C6E-B7D0-278CB591E9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SFS Snapshot</a:t>
            </a:r>
          </a:p>
          <a:p>
            <a:pPr lvl="1"/>
            <a:r>
              <a:rPr lang="en-GB" dirty="0"/>
              <a:t>say</a:t>
            </a:r>
          </a:p>
          <a:p>
            <a:pPr lvl="2"/>
            <a:r>
              <a:rPr lang="en-GB" dirty="0"/>
              <a:t>This, for example is a self-assessment you and your learners can use AFTER completing a skill-building program</a:t>
            </a:r>
          </a:p>
          <a:p>
            <a:pPr lvl="4"/>
            <a:r>
              <a:rPr lang="en-GB" dirty="0"/>
              <a:t>https://immplus.ca/snapshot/</a:t>
            </a:r>
          </a:p>
        </p:txBody>
      </p:sp>
      <p:sp>
        <p:nvSpPr>
          <p:cNvPr id="4" name="Slide Number Placeholder 3">
            <a:extLst>
              <a:ext uri="{FF2B5EF4-FFF2-40B4-BE49-F238E27FC236}">
                <a16:creationId xmlns:a16="http://schemas.microsoft.com/office/drawing/2014/main" id="{916A4AFC-D059-2EF6-C8F2-A4C31B4ACE12}"/>
              </a:ext>
            </a:extLst>
          </p:cNvPr>
          <p:cNvSpPr>
            <a:spLocks noGrp="1"/>
          </p:cNvSpPr>
          <p:nvPr>
            <p:ph type="sldNum" sz="quarter" idx="5"/>
          </p:nvPr>
        </p:nvSpPr>
        <p:spPr/>
        <p:txBody>
          <a:bodyPr/>
          <a:lstStyle/>
          <a:p>
            <a:fld id="{268B9E03-B95F-F942-AFF0-5C85FCB29B75}" type="slidenum">
              <a:rPr lang="en-US" smtClean="0"/>
              <a:pPr/>
              <a:t>44</a:t>
            </a:fld>
            <a:endParaRPr lang="en-US" dirty="0"/>
          </a:p>
        </p:txBody>
      </p:sp>
    </p:spTree>
    <p:extLst>
      <p:ext uri="{BB962C8B-B14F-4D97-AF65-F5344CB8AC3E}">
        <p14:creationId xmlns:p14="http://schemas.microsoft.com/office/powerpoint/2010/main" val="20010867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2A24A-9C1F-596F-49CB-9D90AE9EC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648DC-53E7-B64D-DBBF-0B094512EBAC}"/>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8151E6EA-A81A-F6AD-9936-DD7DBEECE9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SFS Snapshot</a:t>
            </a:r>
          </a:p>
          <a:p>
            <a:pPr lvl="1"/>
            <a:r>
              <a:rPr lang="en-GB" dirty="0"/>
              <a:t>say</a:t>
            </a:r>
          </a:p>
          <a:p>
            <a:pPr lvl="2"/>
            <a:r>
              <a:rPr lang="en-GB" dirty="0"/>
              <a:t>Learners can choose to do any or all of the skills</a:t>
            </a:r>
          </a:p>
          <a:p>
            <a:pPr lvl="4"/>
            <a:r>
              <a:rPr lang="en-GB" dirty="0"/>
              <a:t>https://immplus.ca/snapshot/</a:t>
            </a:r>
          </a:p>
        </p:txBody>
      </p:sp>
      <p:sp>
        <p:nvSpPr>
          <p:cNvPr id="4" name="Slide Number Placeholder 3">
            <a:extLst>
              <a:ext uri="{FF2B5EF4-FFF2-40B4-BE49-F238E27FC236}">
                <a16:creationId xmlns:a16="http://schemas.microsoft.com/office/drawing/2014/main" id="{BAC21AF2-CB6C-F55D-DB23-290C4DA27F5C}"/>
              </a:ext>
            </a:extLst>
          </p:cNvPr>
          <p:cNvSpPr>
            <a:spLocks noGrp="1"/>
          </p:cNvSpPr>
          <p:nvPr>
            <p:ph type="sldNum" sz="quarter" idx="5"/>
          </p:nvPr>
        </p:nvSpPr>
        <p:spPr/>
        <p:txBody>
          <a:bodyPr/>
          <a:lstStyle/>
          <a:p>
            <a:fld id="{268B9E03-B95F-F942-AFF0-5C85FCB29B75}" type="slidenum">
              <a:rPr lang="en-US" smtClean="0"/>
              <a:pPr/>
              <a:t>45</a:t>
            </a:fld>
            <a:endParaRPr lang="en-US" dirty="0"/>
          </a:p>
        </p:txBody>
      </p:sp>
    </p:spTree>
    <p:extLst>
      <p:ext uri="{BB962C8B-B14F-4D97-AF65-F5344CB8AC3E}">
        <p14:creationId xmlns:p14="http://schemas.microsoft.com/office/powerpoint/2010/main" val="5588802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75425-558C-8135-E31B-58C52233C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4EFDD-6ABF-90CA-E971-B578541CAB4B}"/>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A274792E-CD15-31CE-D637-F5977C7F98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SFS Snapshot</a:t>
            </a:r>
          </a:p>
          <a:p>
            <a:pPr lvl="1"/>
            <a:r>
              <a:rPr lang="en-GB" dirty="0"/>
              <a:t>say</a:t>
            </a:r>
          </a:p>
          <a:p>
            <a:pPr lvl="2"/>
            <a:r>
              <a:rPr lang="en-GB" dirty="0"/>
              <a:t>Here is a sneak peek of the Collaboration assessment</a:t>
            </a:r>
          </a:p>
          <a:p>
            <a:pPr lvl="2"/>
            <a:r>
              <a:rPr lang="en-GB" dirty="0"/>
              <a:t>Learners rank against their perceived collaboration BEFORE and AFTER the intervention</a:t>
            </a:r>
          </a:p>
          <a:p>
            <a:pPr lvl="4"/>
            <a:r>
              <a:rPr lang="en-GB" dirty="0"/>
              <a:t>https://immplus.ca/snapshot/</a:t>
            </a:r>
          </a:p>
        </p:txBody>
      </p:sp>
      <p:sp>
        <p:nvSpPr>
          <p:cNvPr id="4" name="Slide Number Placeholder 3">
            <a:extLst>
              <a:ext uri="{FF2B5EF4-FFF2-40B4-BE49-F238E27FC236}">
                <a16:creationId xmlns:a16="http://schemas.microsoft.com/office/drawing/2014/main" id="{E09D06A2-D9EF-9865-9E49-D9F0609D6F60}"/>
              </a:ext>
            </a:extLst>
          </p:cNvPr>
          <p:cNvSpPr>
            <a:spLocks noGrp="1"/>
          </p:cNvSpPr>
          <p:nvPr>
            <p:ph type="sldNum" sz="quarter" idx="5"/>
          </p:nvPr>
        </p:nvSpPr>
        <p:spPr/>
        <p:txBody>
          <a:bodyPr/>
          <a:lstStyle/>
          <a:p>
            <a:fld id="{268B9E03-B95F-F942-AFF0-5C85FCB29B75}" type="slidenum">
              <a:rPr lang="en-US" smtClean="0"/>
              <a:pPr/>
              <a:t>46</a:t>
            </a:fld>
            <a:endParaRPr lang="en-US" dirty="0"/>
          </a:p>
        </p:txBody>
      </p:sp>
    </p:spTree>
    <p:extLst>
      <p:ext uri="{BB962C8B-B14F-4D97-AF65-F5344CB8AC3E}">
        <p14:creationId xmlns:p14="http://schemas.microsoft.com/office/powerpoint/2010/main" val="3283617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DCF34-EDA9-C23F-C9CC-361A03E6C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F161F-3695-E8EE-13D8-E8F45437A98A}"/>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A40EDFF4-D0D7-B322-11F5-5CCA8A2F96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UP Skills for Work website</a:t>
            </a:r>
          </a:p>
          <a:p>
            <a:pPr lvl="1"/>
            <a:r>
              <a:rPr lang="en-GB" dirty="0"/>
              <a:t>Say</a:t>
            </a:r>
          </a:p>
          <a:p>
            <a:pPr lvl="2"/>
            <a:r>
              <a:rPr lang="en-GB" dirty="0"/>
              <a:t>One example of resources available from one of the organizations hosted on the SFS search engine</a:t>
            </a:r>
          </a:p>
          <a:p>
            <a:pPr lvl="4"/>
            <a:r>
              <a:rPr lang="en-GB" dirty="0"/>
              <a:t>https://upskillsforwork.ca/resources/</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Transition to FACILITATOR 1 to explain about badges</a:t>
            </a:r>
          </a:p>
        </p:txBody>
      </p:sp>
      <p:sp>
        <p:nvSpPr>
          <p:cNvPr id="4" name="Slide Number Placeholder 3">
            <a:extLst>
              <a:ext uri="{FF2B5EF4-FFF2-40B4-BE49-F238E27FC236}">
                <a16:creationId xmlns:a16="http://schemas.microsoft.com/office/drawing/2014/main" id="{A5B82545-CAD5-4DB0-D68D-CC0C1E24A9AA}"/>
              </a:ext>
            </a:extLst>
          </p:cNvPr>
          <p:cNvSpPr>
            <a:spLocks noGrp="1"/>
          </p:cNvSpPr>
          <p:nvPr>
            <p:ph type="sldNum" sz="quarter" idx="5"/>
          </p:nvPr>
        </p:nvSpPr>
        <p:spPr/>
        <p:txBody>
          <a:bodyPr/>
          <a:lstStyle/>
          <a:p>
            <a:fld id="{268B9E03-B95F-F942-AFF0-5C85FCB29B75}" type="slidenum">
              <a:rPr lang="en-US" smtClean="0"/>
              <a:pPr/>
              <a:t>47</a:t>
            </a:fld>
            <a:endParaRPr lang="en-US" dirty="0"/>
          </a:p>
        </p:txBody>
      </p:sp>
    </p:spTree>
    <p:extLst>
      <p:ext uri="{BB962C8B-B14F-4D97-AF65-F5344CB8AC3E}">
        <p14:creationId xmlns:p14="http://schemas.microsoft.com/office/powerpoint/2010/main" val="15506928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335F4-E0B7-717E-DEB7-A50F373F7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640BCC-670A-56BA-49BF-42AAC82F1AA6}"/>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3B17999E-9829-5D91-2F07-9CC289A7DF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I4PL Microsite</a:t>
            </a:r>
          </a:p>
          <a:p>
            <a:pPr lvl="1"/>
            <a:r>
              <a:rPr lang="en-GB"/>
              <a:t>Say</a:t>
            </a:r>
          </a:p>
          <a:p>
            <a:pPr lvl="2"/>
            <a:r>
              <a:rPr lang="en-GB"/>
              <a:t>This is where you will find the research article as well as the </a:t>
            </a:r>
            <a:r>
              <a:rPr lang="en-GB" err="1"/>
              <a:t>powerpoint</a:t>
            </a:r>
            <a:r>
              <a:rPr lang="en-GB"/>
              <a:t> versions of this presentation and the workbook for you to use for future programs</a:t>
            </a:r>
          </a:p>
          <a:p>
            <a:pPr lvl="4"/>
            <a:r>
              <a:rPr lang="en-GB"/>
              <a:t> /</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Transition to FACILITATOR 1 to explain about badges</a:t>
            </a:r>
          </a:p>
        </p:txBody>
      </p:sp>
      <p:sp>
        <p:nvSpPr>
          <p:cNvPr id="4" name="Slide Number Placeholder 3">
            <a:extLst>
              <a:ext uri="{FF2B5EF4-FFF2-40B4-BE49-F238E27FC236}">
                <a16:creationId xmlns:a16="http://schemas.microsoft.com/office/drawing/2014/main" id="{074B9DC9-B62F-2A0F-2CBD-2128E4F55409}"/>
              </a:ext>
            </a:extLst>
          </p:cNvPr>
          <p:cNvSpPr>
            <a:spLocks noGrp="1"/>
          </p:cNvSpPr>
          <p:nvPr>
            <p:ph type="sldNum" sz="quarter" idx="5"/>
          </p:nvPr>
        </p:nvSpPr>
        <p:spPr/>
        <p:txBody>
          <a:bodyPr/>
          <a:lstStyle/>
          <a:p>
            <a:fld id="{268B9E03-B95F-F942-AFF0-5C85FCB29B75}" type="slidenum">
              <a:rPr lang="en-US" smtClean="0"/>
              <a:pPr/>
              <a:t>48</a:t>
            </a:fld>
            <a:endParaRPr lang="en-US"/>
          </a:p>
        </p:txBody>
      </p:sp>
    </p:spTree>
    <p:extLst>
      <p:ext uri="{BB962C8B-B14F-4D97-AF65-F5344CB8AC3E}">
        <p14:creationId xmlns:p14="http://schemas.microsoft.com/office/powerpoint/2010/main" val="34303168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dirty="0"/>
              <a:t>FACILITATOR 1</a:t>
            </a:r>
          </a:p>
          <a:p>
            <a:pPr lvl="1"/>
            <a:r>
              <a:rPr lang="en-GB" dirty="0"/>
              <a:t>Say</a:t>
            </a:r>
          </a:p>
          <a:p>
            <a:pPr lvl="2"/>
            <a:r>
              <a:rPr lang="en-GB" dirty="0"/>
              <a:t>As part of this initiative, you were promised badges distinguishing you as Skills for Success Learning Providers </a:t>
            </a:r>
          </a:p>
        </p:txBody>
      </p:sp>
      <p:sp>
        <p:nvSpPr>
          <p:cNvPr id="4" name="Slide Number Placeholder 3"/>
          <p:cNvSpPr>
            <a:spLocks noGrp="1"/>
          </p:cNvSpPr>
          <p:nvPr>
            <p:ph type="sldNum" sz="quarter" idx="5"/>
          </p:nvPr>
        </p:nvSpPr>
        <p:spPr/>
        <p:txBody>
          <a:bodyPr/>
          <a:lstStyle/>
          <a:p>
            <a:fld id="{268B9E03-B95F-F942-AFF0-5C85FCB29B75}" type="slidenum">
              <a:rPr lang="en-US" smtClean="0"/>
              <a:pPr/>
              <a:t>49</a:t>
            </a:fld>
            <a:endParaRPr lang="en-US" dirty="0"/>
          </a:p>
        </p:txBody>
      </p:sp>
      <p:sp>
        <p:nvSpPr>
          <p:cNvPr id="7" name="Slide Image Placeholder 6">
            <a:extLst>
              <a:ext uri="{FF2B5EF4-FFF2-40B4-BE49-F238E27FC236}">
                <a16:creationId xmlns:a16="http://schemas.microsoft.com/office/drawing/2014/main" id="{09DCD4D8-E5B6-D801-1064-74753FDD7BD7}"/>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0037146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r>
              <a:rPr lang="en-GB" dirty="0"/>
              <a:t>FACILITATOR 1</a:t>
            </a:r>
          </a:p>
          <a:p>
            <a:r>
              <a:rPr lang="en-GB" dirty="0"/>
              <a:t>Types of badges	1 min</a:t>
            </a:r>
          </a:p>
          <a:p>
            <a:pPr lvl="1"/>
            <a:r>
              <a:rPr lang="en-GB" dirty="0"/>
              <a:t>Say</a:t>
            </a:r>
          </a:p>
          <a:p>
            <a:pPr lvl="2"/>
            <a:r>
              <a:rPr lang="en-GB" dirty="0"/>
              <a:t>There are two types of badges available</a:t>
            </a:r>
          </a:p>
          <a:p>
            <a:pPr lvl="3"/>
            <a:r>
              <a:rPr lang="en-GB" dirty="0"/>
              <a:t>[click] the first is the Learning Provider badge, which you are eligible for</a:t>
            </a:r>
          </a:p>
          <a:p>
            <a:pPr lvl="3"/>
            <a:r>
              <a:rPr lang="en-GB" dirty="0"/>
              <a:t>[click] the second is available for you to provide to participants of the programs you provide to increase collaboration</a:t>
            </a:r>
          </a:p>
          <a:p>
            <a:pPr lvl="2"/>
            <a:r>
              <a:rPr lang="en-GB" dirty="0"/>
              <a:t>Let’s look more closely at each of them</a:t>
            </a:r>
          </a:p>
        </p:txBody>
      </p:sp>
      <p:sp>
        <p:nvSpPr>
          <p:cNvPr id="4" name="Slide Number Placeholder 3"/>
          <p:cNvSpPr>
            <a:spLocks noGrp="1"/>
          </p:cNvSpPr>
          <p:nvPr>
            <p:ph type="sldNum" sz="quarter" idx="5"/>
          </p:nvPr>
        </p:nvSpPr>
        <p:spPr/>
        <p:txBody>
          <a:bodyPr/>
          <a:lstStyle/>
          <a:p>
            <a:fld id="{268B9E03-B95F-F942-AFF0-5C85FCB29B75}" type="slidenum">
              <a:rPr lang="en-US" smtClean="0"/>
              <a:pPr/>
              <a:t>50</a:t>
            </a:fld>
            <a:endParaRPr lang="en-US" dirty="0"/>
          </a:p>
        </p:txBody>
      </p:sp>
    </p:spTree>
    <p:extLst>
      <p:ext uri="{BB962C8B-B14F-4D97-AF65-F5344CB8AC3E}">
        <p14:creationId xmlns:p14="http://schemas.microsoft.com/office/powerpoint/2010/main" val="25400711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Requirements	1 min</a:t>
            </a:r>
          </a:p>
          <a:p>
            <a:pPr lvl="1"/>
            <a:r>
              <a:rPr lang="en-GB" dirty="0"/>
              <a:t>Do</a:t>
            </a:r>
          </a:p>
          <a:p>
            <a:pPr lvl="2"/>
            <a:r>
              <a:rPr lang="en-GB" dirty="0"/>
              <a:t>Read through the points on the slide</a:t>
            </a:r>
          </a:p>
        </p:txBody>
      </p:sp>
      <p:sp>
        <p:nvSpPr>
          <p:cNvPr id="4" name="Slide Number Placeholder 3"/>
          <p:cNvSpPr>
            <a:spLocks noGrp="1"/>
          </p:cNvSpPr>
          <p:nvPr>
            <p:ph type="sldNum" sz="quarter" idx="5"/>
          </p:nvPr>
        </p:nvSpPr>
        <p:spPr/>
        <p:txBody>
          <a:bodyPr/>
          <a:lstStyle/>
          <a:p>
            <a:fld id="{268B9E03-B95F-F942-AFF0-5C85FCB29B75}" type="slidenum">
              <a:rPr lang="en-US" smtClean="0"/>
              <a:pPr/>
              <a:t>51</a:t>
            </a:fld>
            <a:endParaRPr lang="en-US" dirty="0"/>
          </a:p>
        </p:txBody>
      </p:sp>
    </p:spTree>
    <p:extLst>
      <p:ext uri="{BB962C8B-B14F-4D97-AF65-F5344CB8AC3E}">
        <p14:creationId xmlns:p14="http://schemas.microsoft.com/office/powerpoint/2010/main" val="24329660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Submitting your implementation plan	2 min</a:t>
            </a:r>
          </a:p>
          <a:p>
            <a:pPr lvl="1"/>
            <a:r>
              <a:rPr lang="en-GB" dirty="0"/>
              <a:t>Do</a:t>
            </a:r>
          </a:p>
          <a:p>
            <a:pPr lvl="2"/>
            <a:r>
              <a:rPr lang="en-GB" dirty="0"/>
              <a:t>Read through the points on the slide</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Transition to FACILITATOR 2 to discuss the LEARNER badges</a:t>
            </a:r>
          </a:p>
        </p:txBody>
      </p:sp>
      <p:sp>
        <p:nvSpPr>
          <p:cNvPr id="4" name="Slide Number Placeholder 3"/>
          <p:cNvSpPr>
            <a:spLocks noGrp="1"/>
          </p:cNvSpPr>
          <p:nvPr>
            <p:ph type="sldNum" sz="quarter" idx="5"/>
          </p:nvPr>
        </p:nvSpPr>
        <p:spPr/>
        <p:txBody>
          <a:bodyPr/>
          <a:lstStyle/>
          <a:p>
            <a:fld id="{268B9E03-B95F-F942-AFF0-5C85FCB29B75}" type="slidenum">
              <a:rPr lang="en-US" smtClean="0"/>
              <a:pPr/>
              <a:t>52</a:t>
            </a:fld>
            <a:endParaRPr lang="en-US" dirty="0"/>
          </a:p>
        </p:txBody>
      </p:sp>
    </p:spTree>
    <p:extLst>
      <p:ext uri="{BB962C8B-B14F-4D97-AF65-F5344CB8AC3E}">
        <p14:creationId xmlns:p14="http://schemas.microsoft.com/office/powerpoint/2010/main" val="18467759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Suggestions for learner programs	2 min</a:t>
            </a:r>
          </a:p>
          <a:p>
            <a:pPr lvl="1"/>
            <a:r>
              <a:rPr lang="en-GB" dirty="0"/>
              <a:t>Do</a:t>
            </a:r>
          </a:p>
          <a:p>
            <a:pPr lvl="2"/>
            <a:r>
              <a:rPr lang="en-GB" dirty="0"/>
              <a:t>Read through the points on the slide</a:t>
            </a:r>
          </a:p>
        </p:txBody>
      </p:sp>
      <p:sp>
        <p:nvSpPr>
          <p:cNvPr id="4" name="Slide Number Placeholder 3"/>
          <p:cNvSpPr>
            <a:spLocks noGrp="1"/>
          </p:cNvSpPr>
          <p:nvPr>
            <p:ph type="sldNum" sz="quarter" idx="5"/>
          </p:nvPr>
        </p:nvSpPr>
        <p:spPr/>
        <p:txBody>
          <a:bodyPr/>
          <a:lstStyle/>
          <a:p>
            <a:fld id="{268B9E03-B95F-F942-AFF0-5C85FCB29B75}" type="slidenum">
              <a:rPr lang="en-US" smtClean="0"/>
              <a:pPr/>
              <a:t>53</a:t>
            </a:fld>
            <a:endParaRPr lang="en-US" dirty="0"/>
          </a:p>
        </p:txBody>
      </p:sp>
    </p:spTree>
    <p:extLst>
      <p:ext uri="{BB962C8B-B14F-4D97-AF65-F5344CB8AC3E}">
        <p14:creationId xmlns:p14="http://schemas.microsoft.com/office/powerpoint/2010/main" val="30898581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Suggestions for learner programs	2 min</a:t>
            </a:r>
          </a:p>
          <a:p>
            <a:pPr lvl="1"/>
            <a:r>
              <a:rPr lang="en-GB" dirty="0"/>
              <a:t>Do</a:t>
            </a:r>
          </a:p>
          <a:p>
            <a:pPr lvl="2"/>
            <a:r>
              <a:rPr lang="en-GB" dirty="0"/>
              <a:t>Read through the points on the slide</a:t>
            </a:r>
          </a:p>
        </p:txBody>
      </p:sp>
      <p:sp>
        <p:nvSpPr>
          <p:cNvPr id="4" name="Slide Number Placeholder 3"/>
          <p:cNvSpPr>
            <a:spLocks noGrp="1"/>
          </p:cNvSpPr>
          <p:nvPr>
            <p:ph type="sldNum" sz="quarter" idx="5"/>
          </p:nvPr>
        </p:nvSpPr>
        <p:spPr/>
        <p:txBody>
          <a:bodyPr/>
          <a:lstStyle/>
          <a:p>
            <a:fld id="{268B9E03-B95F-F942-AFF0-5C85FCB29B75}" type="slidenum">
              <a:rPr lang="en-US" smtClean="0"/>
              <a:pPr/>
              <a:t>54</a:t>
            </a:fld>
            <a:endParaRPr lang="en-US" dirty="0"/>
          </a:p>
        </p:txBody>
      </p:sp>
    </p:spTree>
    <p:extLst>
      <p:ext uri="{BB962C8B-B14F-4D97-AF65-F5344CB8AC3E}">
        <p14:creationId xmlns:p14="http://schemas.microsoft.com/office/powerpoint/2010/main" val="14772186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Learner badge requirements	2 min</a:t>
            </a:r>
          </a:p>
          <a:p>
            <a:pPr lvl="1"/>
            <a:r>
              <a:rPr lang="en-GB" dirty="0"/>
              <a:t>Do</a:t>
            </a:r>
          </a:p>
          <a:p>
            <a:pPr lvl="2"/>
            <a:r>
              <a:rPr lang="en-GB" dirty="0"/>
              <a:t>Read through the points on the slide</a:t>
            </a:r>
          </a:p>
          <a:p>
            <a:pPr lvl="2"/>
            <a:r>
              <a:rPr lang="en-GB" dirty="0"/>
              <a:t>Point out they need to provide the instructions to their learners</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Transition to FACILITATOR 1 to lead the closing activity</a:t>
            </a:r>
          </a:p>
        </p:txBody>
      </p:sp>
      <p:sp>
        <p:nvSpPr>
          <p:cNvPr id="4" name="Slide Number Placeholder 3"/>
          <p:cNvSpPr>
            <a:spLocks noGrp="1"/>
          </p:cNvSpPr>
          <p:nvPr>
            <p:ph type="sldNum" sz="quarter" idx="5"/>
          </p:nvPr>
        </p:nvSpPr>
        <p:spPr/>
        <p:txBody>
          <a:bodyPr/>
          <a:lstStyle/>
          <a:p>
            <a:fld id="{268B9E03-B95F-F942-AFF0-5C85FCB29B75}" type="slidenum">
              <a:rPr lang="en-US" smtClean="0"/>
              <a:pPr/>
              <a:t>55</a:t>
            </a:fld>
            <a:endParaRPr lang="en-US" dirty="0"/>
          </a:p>
        </p:txBody>
      </p:sp>
    </p:spTree>
    <p:extLst>
      <p:ext uri="{BB962C8B-B14F-4D97-AF65-F5344CB8AC3E}">
        <p14:creationId xmlns:p14="http://schemas.microsoft.com/office/powerpoint/2010/main" val="19200546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p:txBody>
      </p:sp>
      <p:sp>
        <p:nvSpPr>
          <p:cNvPr id="4" name="Slide Number Placeholder 3"/>
          <p:cNvSpPr>
            <a:spLocks noGrp="1"/>
          </p:cNvSpPr>
          <p:nvPr>
            <p:ph type="sldNum" sz="quarter" idx="5"/>
          </p:nvPr>
        </p:nvSpPr>
        <p:spPr/>
        <p:txBody>
          <a:bodyPr/>
          <a:lstStyle/>
          <a:p>
            <a:fld id="{268B9E03-B95F-F942-AFF0-5C85FCB29B75}" type="slidenum">
              <a:rPr lang="en-US" smtClean="0"/>
              <a:pPr/>
              <a:t>56</a:t>
            </a:fld>
            <a:endParaRPr lang="en-US" dirty="0"/>
          </a:p>
        </p:txBody>
      </p:sp>
    </p:spTree>
    <p:extLst>
      <p:ext uri="{BB962C8B-B14F-4D97-AF65-F5344CB8AC3E}">
        <p14:creationId xmlns:p14="http://schemas.microsoft.com/office/powerpoint/2010/main" val="29284486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3B1B9B9C-FD61-4224-A446-8DCA92BD4CE9}" type="slidenum">
              <a:rPr lang="en-GB" smtClean="0"/>
              <a:pPr/>
              <a:t>57</a:t>
            </a:fld>
            <a:endParaRPr lang="en-GB"/>
          </a:p>
        </p:txBody>
      </p:sp>
      <p:sp>
        <p:nvSpPr>
          <p:cNvPr id="7" name="Notes Placeholder 6">
            <a:extLst>
              <a:ext uri="{FF2B5EF4-FFF2-40B4-BE49-F238E27FC236}">
                <a16:creationId xmlns:a16="http://schemas.microsoft.com/office/drawing/2014/main" id="{3CB9C081-8D9F-BE68-5687-A06507650A27}"/>
              </a:ext>
            </a:extLst>
          </p:cNvPr>
          <p:cNvSpPr>
            <a:spLocks noGrp="1"/>
          </p:cNvSpPr>
          <p:nvPr>
            <p:ph type="body" idx="1"/>
          </p:nvPr>
        </p:nvSpPr>
        <p:spPr/>
        <p:txBody>
          <a:bodyPr/>
          <a:lstStyle/>
          <a:p>
            <a:pPr lvl="0"/>
            <a:r>
              <a:rPr lang="en-GB" dirty="0"/>
              <a:t>FACILITATOR 1</a:t>
            </a:r>
          </a:p>
          <a:p>
            <a:r>
              <a:rPr lang="en-GB" dirty="0"/>
              <a:t>Lead closing activity	8 min</a:t>
            </a:r>
          </a:p>
          <a:p>
            <a:pPr lvl="1"/>
            <a:r>
              <a:rPr lang="en-GB" dirty="0"/>
              <a:t>DO</a:t>
            </a:r>
          </a:p>
          <a:p>
            <a:pPr lvl="2"/>
            <a:r>
              <a:rPr lang="en-GB" dirty="0"/>
              <a:t>Explain we will use a virtual baton</a:t>
            </a:r>
          </a:p>
          <a:p>
            <a:pPr lvl="2"/>
            <a:r>
              <a:rPr lang="en-GB" dirty="0"/>
              <a:t>You will nominate one person and ask them to share ONE thing they will do differently after today</a:t>
            </a:r>
          </a:p>
          <a:p>
            <a:pPr lvl="2"/>
            <a:r>
              <a:rPr lang="en-GB" dirty="0"/>
              <a:t>Then they should nominate someone else, until all participants have shared</a:t>
            </a:r>
          </a:p>
          <a:p>
            <a:pPr lvl="2"/>
            <a:r>
              <a:rPr lang="en-US" dirty="0"/>
              <a:t>You will be last</a:t>
            </a:r>
          </a:p>
          <a:p>
            <a:pPr lvl="2"/>
            <a:r>
              <a:rPr lang="en-US" dirty="0"/>
              <a:t>Remind them to put together their implementation plan and apply for their badges</a:t>
            </a:r>
          </a:p>
          <a:p>
            <a:pPr lvl="0"/>
            <a:r>
              <a:rPr lang="en-US" dirty="0"/>
              <a:t>Transition</a:t>
            </a:r>
          </a:p>
          <a:p>
            <a:pPr lvl="2"/>
            <a:r>
              <a:rPr lang="en-US" dirty="0"/>
              <a:t>Ask for questions and thank participants</a:t>
            </a:r>
            <a:endParaRPr lang="en-GB" dirty="0"/>
          </a:p>
        </p:txBody>
      </p:sp>
      <p:sp>
        <p:nvSpPr>
          <p:cNvPr id="6" name="Slide Image Placeholder 5">
            <a:extLst>
              <a:ext uri="{FF2B5EF4-FFF2-40B4-BE49-F238E27FC236}">
                <a16:creationId xmlns:a16="http://schemas.microsoft.com/office/drawing/2014/main" id="{65B1A007-C65A-99D4-C5C2-5A02D47FA254}"/>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7533647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FACILITATOR(s)</a:t>
            </a:r>
          </a:p>
        </p:txBody>
      </p:sp>
      <p:sp>
        <p:nvSpPr>
          <p:cNvPr id="4" name="Slide Number Placeholder 3"/>
          <p:cNvSpPr>
            <a:spLocks noGrp="1"/>
          </p:cNvSpPr>
          <p:nvPr>
            <p:ph type="sldNum" sz="quarter" idx="5"/>
          </p:nvPr>
        </p:nvSpPr>
        <p:spPr/>
        <p:txBody>
          <a:bodyPr/>
          <a:lstStyle/>
          <a:p>
            <a:fld id="{268B9E03-B95F-F942-AFF0-5C85FCB29B75}" type="slidenum">
              <a:rPr lang="en-US" smtClean="0"/>
              <a:pPr/>
              <a:t>58</a:t>
            </a:fld>
            <a:endParaRPr lang="en-US" dirty="0"/>
          </a:p>
        </p:txBody>
      </p:sp>
    </p:spTree>
    <p:extLst>
      <p:ext uri="{BB962C8B-B14F-4D97-AF65-F5344CB8AC3E}">
        <p14:creationId xmlns:p14="http://schemas.microsoft.com/office/powerpoint/2010/main" val="316374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0844D7-3BA3-4257-5DC9-D4A7D112FA8D}"/>
              </a:ext>
            </a:extLst>
          </p:cNvPr>
          <p:cNvPicPr>
            <a:picLocks noChangeAspect="1"/>
          </p:cNvPicPr>
          <p:nvPr userDrawn="1"/>
        </p:nvPicPr>
        <p:blipFill>
          <a:blip r:embed="rId2"/>
          <a:srcRect/>
          <a:stretch/>
        </p:blipFill>
        <p:spPr>
          <a:xfrm>
            <a:off x="6340638" y="-915341"/>
            <a:ext cx="7873575" cy="7716586"/>
          </a:xfrm>
          <a:prstGeom prst="rect">
            <a:avLst/>
          </a:prstGeom>
        </p:spPr>
      </p:pic>
      <p:sp>
        <p:nvSpPr>
          <p:cNvPr id="2" name="Title 1"/>
          <p:cNvSpPr>
            <a:spLocks noGrp="1"/>
          </p:cNvSpPr>
          <p:nvPr>
            <p:ph type="ctrTitle" hasCustomPrompt="1"/>
          </p:nvPr>
        </p:nvSpPr>
        <p:spPr>
          <a:xfrm>
            <a:off x="620293" y="1963606"/>
            <a:ext cx="6482717" cy="2387600"/>
          </a:xfrm>
        </p:spPr>
        <p:txBody>
          <a:bodyPr anchor="ctr">
            <a:normAutofit/>
          </a:bodyPr>
          <a:lstStyle>
            <a:lvl1pPr algn="l">
              <a:defRPr sz="4400" cap="all" baseline="0"/>
            </a:lvl1pPr>
          </a:lstStyle>
          <a:p>
            <a:r>
              <a:rPr lang="en-CA" dirty="0"/>
              <a:t>CLICK TO EDIT MASTER TITLE STYLE</a:t>
            </a:r>
            <a:endParaRPr lang="en-US" dirty="0"/>
          </a:p>
        </p:txBody>
      </p:sp>
      <p:sp>
        <p:nvSpPr>
          <p:cNvPr id="3" name="Subtitle 2"/>
          <p:cNvSpPr>
            <a:spLocks noGrp="1"/>
          </p:cNvSpPr>
          <p:nvPr>
            <p:ph type="subTitle" idx="1" hasCustomPrompt="1"/>
          </p:nvPr>
        </p:nvSpPr>
        <p:spPr>
          <a:xfrm>
            <a:off x="620293" y="4558590"/>
            <a:ext cx="6482717" cy="670810"/>
          </a:xfrm>
        </p:spPr>
        <p:txBody>
          <a:bodyPr>
            <a:normAutofit/>
          </a:bodyPr>
          <a:lstStyle>
            <a:lvl1pPr marL="0" indent="0" algn="l">
              <a:buNone/>
              <a:defRPr sz="2400" cap="all" baseline="0">
                <a:solidFill>
                  <a:srgbClr val="4C4C4F"/>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CA" dirty="0"/>
              <a:t>Click to edit master subtitle style</a:t>
            </a:r>
            <a:endParaRPr lang="en-US" dirty="0"/>
          </a:p>
        </p:txBody>
      </p:sp>
      <p:pic>
        <p:nvPicPr>
          <p:cNvPr id="7" name="Picture 6" descr="A black text on a white background&#10;&#10;Description automatically generated">
            <a:extLst>
              <a:ext uri="{FF2B5EF4-FFF2-40B4-BE49-F238E27FC236}">
                <a16:creationId xmlns:a16="http://schemas.microsoft.com/office/drawing/2014/main" id="{7E62B02F-5F58-3B71-663B-CE284B6BB83D}"/>
              </a:ext>
            </a:extLst>
          </p:cNvPr>
          <p:cNvPicPr>
            <a:picLocks noChangeAspect="1"/>
          </p:cNvPicPr>
          <p:nvPr userDrawn="1"/>
        </p:nvPicPr>
        <p:blipFill>
          <a:blip r:embed="rId3"/>
          <a:stretch>
            <a:fillRect/>
          </a:stretch>
        </p:blipFill>
        <p:spPr>
          <a:xfrm>
            <a:off x="537997" y="5700225"/>
            <a:ext cx="2110129" cy="670809"/>
          </a:xfrm>
          <a:prstGeom prst="rect">
            <a:avLst/>
          </a:prstGeom>
        </p:spPr>
      </p:pic>
      <p:pic>
        <p:nvPicPr>
          <p:cNvPr id="8" name="Picture 7">
            <a:extLst>
              <a:ext uri="{FF2B5EF4-FFF2-40B4-BE49-F238E27FC236}">
                <a16:creationId xmlns:a16="http://schemas.microsoft.com/office/drawing/2014/main" id="{81135B0C-EB49-3937-23E6-73837F81F2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0293" y="486966"/>
            <a:ext cx="2768102" cy="890798"/>
          </a:xfrm>
          <a:prstGeom prst="rect">
            <a:avLst/>
          </a:prstGeom>
        </p:spPr>
      </p:pic>
    </p:spTree>
    <p:extLst>
      <p:ext uri="{BB962C8B-B14F-4D97-AF65-F5344CB8AC3E}">
        <p14:creationId xmlns:p14="http://schemas.microsoft.com/office/powerpoint/2010/main" val="678067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557" y="365127"/>
            <a:ext cx="10943426" cy="646929"/>
          </a:xfrm>
        </p:spPr>
        <p:txBody>
          <a:bodyPr/>
          <a:lstStyle/>
          <a:p>
            <a:r>
              <a:rPr lang="en-CA"/>
              <a:t>Click to edit Master title style</a:t>
            </a:r>
            <a:endParaRPr lang="en-US"/>
          </a:p>
        </p:txBody>
      </p:sp>
      <p:sp>
        <p:nvSpPr>
          <p:cNvPr id="3" name="Content Placeholder 2"/>
          <p:cNvSpPr>
            <a:spLocks noGrp="1"/>
          </p:cNvSpPr>
          <p:nvPr>
            <p:ph idx="1"/>
          </p:nvPr>
        </p:nvSpPr>
        <p:spPr>
          <a:xfrm>
            <a:off x="623556" y="1242874"/>
            <a:ext cx="10943427" cy="4934089"/>
          </a:xfrm>
        </p:spPr>
        <p:txBody>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4" name="Footer Placeholder 4">
            <a:extLst>
              <a:ext uri="{FF2B5EF4-FFF2-40B4-BE49-F238E27FC236}">
                <a16:creationId xmlns:a16="http://schemas.microsoft.com/office/drawing/2014/main" id="{FABA7799-4EA3-170A-FE47-A702F22A939D}"/>
              </a:ext>
            </a:extLst>
          </p:cNvPr>
          <p:cNvSpPr>
            <a:spLocks noGrp="1"/>
          </p:cNvSpPr>
          <p:nvPr>
            <p:ph type="ftr" sz="quarter" idx="3"/>
          </p:nvPr>
        </p:nvSpPr>
        <p:spPr>
          <a:xfrm>
            <a:off x="621129" y="6310310"/>
            <a:ext cx="4158502"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dirty="0"/>
              <a:t>Skills for Success: Collaboration</a:t>
            </a:r>
          </a:p>
        </p:txBody>
      </p:sp>
      <p:sp>
        <p:nvSpPr>
          <p:cNvPr id="7" name="Slide Number Placeholder 5">
            <a:extLst>
              <a:ext uri="{FF2B5EF4-FFF2-40B4-BE49-F238E27FC236}">
                <a16:creationId xmlns:a16="http://schemas.microsoft.com/office/drawing/2014/main" id="{2A4B544F-CF0A-FFDF-F3F8-B923D7AF762F}"/>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dirty="0"/>
          </a:p>
        </p:txBody>
      </p:sp>
    </p:spTree>
    <p:extLst>
      <p:ext uri="{BB962C8B-B14F-4D97-AF65-F5344CB8AC3E}">
        <p14:creationId xmlns:p14="http://schemas.microsoft.com/office/powerpoint/2010/main" val="1464449106"/>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557" y="365127"/>
            <a:ext cx="10943426" cy="646929"/>
          </a:xfrm>
        </p:spPr>
        <p:txBody>
          <a:bodyPr/>
          <a:lstStyle/>
          <a:p>
            <a:r>
              <a:rPr lang="en-CA"/>
              <a:t>Click to edit Master title style</a:t>
            </a:r>
            <a:endParaRPr lang="en-US"/>
          </a:p>
        </p:txBody>
      </p:sp>
      <p:sp>
        <p:nvSpPr>
          <p:cNvPr id="3" name="Content Placeholder 2"/>
          <p:cNvSpPr>
            <a:spLocks noGrp="1"/>
          </p:cNvSpPr>
          <p:nvPr>
            <p:ph idx="1"/>
          </p:nvPr>
        </p:nvSpPr>
        <p:spPr>
          <a:xfrm>
            <a:off x="2647950" y="1376040"/>
            <a:ext cx="8919033" cy="4800924"/>
          </a:xfrm>
        </p:spPr>
        <p:txBody>
          <a:bodyPr anchor="ctr"/>
          <a:lstStyle>
            <a:lvl1pPr>
              <a:defRPr b="1"/>
            </a:lvl1pPr>
            <a:lvl2pPr marL="0" indent="0">
              <a:buNone/>
              <a:defRPr/>
            </a:lvl2pPr>
            <a:lvl3pPr marL="355600" indent="-271463">
              <a:buClr>
                <a:schemeClr val="accent2"/>
              </a:buClr>
              <a:defRPr sz="2400"/>
            </a:lvl3pPr>
            <a:lvl4pPr marL="719138" indent="-273050">
              <a:buFont typeface="Wingdings" panose="05000000000000000000" pitchFamily="2" charset="2"/>
              <a:buChar char="§"/>
              <a:defRPr sz="2000"/>
            </a:lvl4pPr>
            <a:lvl5pPr>
              <a:defRPr sz="2000"/>
            </a:lvl5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4" name="Footer Placeholder 4">
            <a:extLst>
              <a:ext uri="{FF2B5EF4-FFF2-40B4-BE49-F238E27FC236}">
                <a16:creationId xmlns:a16="http://schemas.microsoft.com/office/drawing/2014/main" id="{FABA7799-4EA3-170A-FE47-A702F22A939D}"/>
              </a:ext>
            </a:extLst>
          </p:cNvPr>
          <p:cNvSpPr>
            <a:spLocks noGrp="1"/>
          </p:cNvSpPr>
          <p:nvPr>
            <p:ph type="ftr" sz="quarter" idx="3"/>
          </p:nvPr>
        </p:nvSpPr>
        <p:spPr>
          <a:xfrm>
            <a:off x="621129" y="6310310"/>
            <a:ext cx="4158502"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dirty="0"/>
              <a:t>Skills for Success: Collaboration</a:t>
            </a:r>
          </a:p>
        </p:txBody>
      </p:sp>
      <p:sp>
        <p:nvSpPr>
          <p:cNvPr id="7" name="Slide Number Placeholder 5">
            <a:extLst>
              <a:ext uri="{FF2B5EF4-FFF2-40B4-BE49-F238E27FC236}">
                <a16:creationId xmlns:a16="http://schemas.microsoft.com/office/drawing/2014/main" id="{2A4B544F-CF0A-FFDF-F3F8-B923D7AF762F}"/>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dirty="0"/>
          </a:p>
        </p:txBody>
      </p:sp>
    </p:spTree>
    <p:extLst>
      <p:ext uri="{BB962C8B-B14F-4D97-AF65-F5344CB8AC3E}">
        <p14:creationId xmlns:p14="http://schemas.microsoft.com/office/powerpoint/2010/main" val="243259042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4PL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a:t>Skills for Success: Collaboration</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66877" cy="646929"/>
          </a:xfrm>
        </p:spPr>
        <p:txBody>
          <a:bodyPr/>
          <a:lstStyle/>
          <a:p>
            <a:r>
              <a:rPr lang="en-US" dirty="0"/>
              <a:t>Click to edit Master title style</a:t>
            </a:r>
            <a:endParaRPr lang="en-GB" dirty="0"/>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5935857" y="2809872"/>
            <a:ext cx="5631126" cy="1908215"/>
          </a:xfrm>
        </p:spPr>
        <p:txBody>
          <a:bodyPr wrap="square" anchor="ct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 name="Picture 1">
            <a:extLst>
              <a:ext uri="{FF2B5EF4-FFF2-40B4-BE49-F238E27FC236}">
                <a16:creationId xmlns:a16="http://schemas.microsoft.com/office/drawing/2014/main" id="{C04FB8A0-1828-0B11-81F0-A61DC8E2DE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75" t="-238" b="2176"/>
          <a:stretch/>
        </p:blipFill>
        <p:spPr>
          <a:xfrm>
            <a:off x="612562" y="1532998"/>
            <a:ext cx="4515854" cy="3905276"/>
          </a:xfrm>
          <a:prstGeom prst="rect">
            <a:avLst/>
          </a:prstGeom>
        </p:spPr>
      </p:pic>
    </p:spTree>
    <p:extLst>
      <p:ext uri="{BB962C8B-B14F-4D97-AF65-F5344CB8AC3E}">
        <p14:creationId xmlns:p14="http://schemas.microsoft.com/office/powerpoint/2010/main" val="21810119"/>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FS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a:t>Skills for Success: Collaboration</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1" cy="646929"/>
          </a:xfrm>
        </p:spPr>
        <p:txBody>
          <a:bodyPr/>
          <a:lstStyle/>
          <a:p>
            <a:r>
              <a:rPr lang="en-US" dirty="0"/>
              <a:t>Click to edit Master title style</a:t>
            </a:r>
            <a:endParaRPr lang="en-GB" dirty="0"/>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5948312" y="2827969"/>
            <a:ext cx="5618671" cy="1908215"/>
          </a:xfrm>
        </p:spPr>
        <p:txBody>
          <a:bodyPr wrap="square" anchor="ct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26" name="Picture 2" descr="Skills for Success: Creativity and innovation, problem solving, reading, digital, collaboration, adaptability, writing, numeracy, communication">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2787" y="1672683"/>
            <a:ext cx="4484100" cy="4417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81583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a:t>Skills for Success: Collaboration</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dirty="0"/>
              <a:t>Click to edit Master title style</a:t>
            </a:r>
            <a:endParaRPr lang="en-GB" dirty="0"/>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6096000" y="2827969"/>
            <a:ext cx="5470983" cy="1908215"/>
          </a:xfrm>
        </p:spPr>
        <p:txBody>
          <a:bodyPr wrap="square" anchor="ct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26" name="Picture 2">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srcRect/>
          <a:stretch/>
        </p:blipFill>
        <p:spPr bwMode="auto">
          <a:xfrm>
            <a:off x="962526" y="1539353"/>
            <a:ext cx="4460169" cy="4371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785820"/>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vider Badge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a:t>Skills for Success: Collaboration</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dirty="0"/>
              <a:t>Click to edit Master title style</a:t>
            </a:r>
            <a:endParaRPr lang="en-GB" dirty="0"/>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4733186" y="2809865"/>
            <a:ext cx="6833798" cy="1908215"/>
          </a:xfrm>
        </p:spPr>
        <p:txBody>
          <a:bodyPr wrap="square" anchor="ct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 name="Content Placeholder 17">
            <a:extLst>
              <a:ext uri="{FF2B5EF4-FFF2-40B4-BE49-F238E27FC236}">
                <a16:creationId xmlns:a16="http://schemas.microsoft.com/office/drawing/2014/main" id="{A66B527C-EEAF-63E4-F109-70C6B340D228}"/>
              </a:ext>
            </a:extLst>
          </p:cNvPr>
          <p:cNvPicPr>
            <a:picLocks noChangeAspect="1"/>
          </p:cNvPicPr>
          <p:nvPr userDrawn="1"/>
        </p:nvPicPr>
        <p:blipFill>
          <a:blip r:embed="rId2"/>
          <a:srcRect/>
          <a:stretch/>
        </p:blipFill>
        <p:spPr>
          <a:xfrm>
            <a:off x="388366" y="1984512"/>
            <a:ext cx="3721904" cy="3721904"/>
          </a:xfrm>
          <a:prstGeom prst="rect">
            <a:avLst/>
          </a:prstGeom>
        </p:spPr>
      </p:pic>
    </p:spTree>
    <p:extLst>
      <p:ext uri="{BB962C8B-B14F-4D97-AF65-F5344CB8AC3E}">
        <p14:creationId xmlns:p14="http://schemas.microsoft.com/office/powerpoint/2010/main" val="1747783182"/>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8385" y="1269507"/>
            <a:ext cx="7334035" cy="4591525"/>
          </a:xfrm>
        </p:spPr>
        <p:txBody>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8" name="Footer Placeholder 7"/>
          <p:cNvSpPr>
            <a:spLocks noGrp="1"/>
          </p:cNvSpPr>
          <p:nvPr>
            <p:ph type="ftr" sz="quarter" idx="11"/>
          </p:nvPr>
        </p:nvSpPr>
        <p:spPr/>
        <p:txBody>
          <a:bodyPr/>
          <a:lstStyle/>
          <a:p>
            <a:r>
              <a:rPr lang="en-US" dirty="0"/>
              <a:t>Skills for Success: Collaboration</a:t>
            </a:r>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dirty="0"/>
              <a:t>Click to edit Master title style</a:t>
            </a:r>
            <a:endParaRPr lang="en-GB" dirty="0"/>
          </a:p>
        </p:txBody>
      </p:sp>
      <p:pic>
        <p:nvPicPr>
          <p:cNvPr id="2" name="Picture 2">
            <a:extLst>
              <a:ext uri="{FF2B5EF4-FFF2-40B4-BE49-F238E27FC236}">
                <a16:creationId xmlns:a16="http://schemas.microsoft.com/office/drawing/2014/main" id="{66A1FAE3-7D8E-2015-900E-E03CDF2CC386}"/>
              </a:ext>
            </a:extLst>
          </p:cNvPr>
          <p:cNvPicPr>
            <a:picLocks noChangeAspect="1" noChangeArrowheads="1"/>
          </p:cNvPicPr>
          <p:nvPr userDrawn="1"/>
        </p:nvPicPr>
        <p:blipFill>
          <a:blip r:embed="rId2"/>
          <a:srcRect/>
          <a:stretch/>
        </p:blipFill>
        <p:spPr bwMode="auto">
          <a:xfrm>
            <a:off x="8262394" y="1997845"/>
            <a:ext cx="3441333" cy="3372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698417"/>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25017" y="1260629"/>
            <a:ext cx="5281594" cy="4742605"/>
          </a:xfrm>
        </p:spPr>
        <p:txBody>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6" name="Content Placeholder 5"/>
          <p:cNvSpPr>
            <a:spLocks noGrp="1"/>
          </p:cNvSpPr>
          <p:nvPr>
            <p:ph sz="quarter" idx="4"/>
          </p:nvPr>
        </p:nvSpPr>
        <p:spPr>
          <a:xfrm>
            <a:off x="6285390" y="1260629"/>
            <a:ext cx="5281594" cy="4742605"/>
          </a:xfrm>
        </p:spPr>
        <p:txBody>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8" name="Footer Placeholder 7"/>
          <p:cNvSpPr>
            <a:spLocks noGrp="1"/>
          </p:cNvSpPr>
          <p:nvPr>
            <p:ph type="ftr" sz="quarter" idx="11"/>
          </p:nvPr>
        </p:nvSpPr>
        <p:spPr/>
        <p:txBody>
          <a:bodyPr/>
          <a:lstStyle/>
          <a:p>
            <a:r>
              <a:rPr lang="en-US" dirty="0"/>
              <a:t>Skills for Success: Collaboration</a:t>
            </a:r>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17608021"/>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with titl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8386" y="1319135"/>
            <a:ext cx="10948598" cy="554054"/>
          </a:xfrm>
        </p:spPr>
        <p:txBody>
          <a:bodyPr anchor="ctr">
            <a:normAutofit/>
          </a:bodyPr>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dirty="0"/>
              <a:t>Click to edit Master text styles</a:t>
            </a:r>
          </a:p>
        </p:txBody>
      </p:sp>
      <p:sp>
        <p:nvSpPr>
          <p:cNvPr id="4" name="Content Placeholder 3"/>
          <p:cNvSpPr>
            <a:spLocks noGrp="1"/>
          </p:cNvSpPr>
          <p:nvPr>
            <p:ph sz="half" idx="2"/>
          </p:nvPr>
        </p:nvSpPr>
        <p:spPr>
          <a:xfrm>
            <a:off x="618384" y="2006353"/>
            <a:ext cx="5303021"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Content Placeholder 5"/>
          <p:cNvSpPr>
            <a:spLocks noGrp="1"/>
          </p:cNvSpPr>
          <p:nvPr>
            <p:ph sz="quarter" idx="4"/>
          </p:nvPr>
        </p:nvSpPr>
        <p:spPr>
          <a:xfrm>
            <a:off x="6270596" y="2006353"/>
            <a:ext cx="5296387" cy="3996879"/>
          </a:xfrm>
        </p:spPr>
        <p:txBody>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8" name="Footer Placeholder 7"/>
          <p:cNvSpPr>
            <a:spLocks noGrp="1"/>
          </p:cNvSpPr>
          <p:nvPr>
            <p:ph type="ftr" sz="quarter" idx="11"/>
          </p:nvPr>
        </p:nvSpPr>
        <p:spPr/>
        <p:txBody>
          <a:bodyPr/>
          <a:lstStyle/>
          <a:p>
            <a:r>
              <a:rPr lang="en-US" dirty="0"/>
              <a:t>Skills for Success: Collaboration</a:t>
            </a:r>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39867652"/>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with 2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8386" y="1319135"/>
            <a:ext cx="5303019" cy="554054"/>
          </a:xfrm>
        </p:spPr>
        <p:txBody>
          <a:bodyPr anchor="ctr">
            <a:normAutofit/>
          </a:bodyPr>
          <a:lstStyle>
            <a:lvl1pPr marL="0" indent="0">
              <a:buNone/>
              <a:defRPr sz="2400" b="1">
                <a:solidFill>
                  <a:schemeClr val="accent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dirty="0"/>
              <a:t>Click to edit Master text styles</a:t>
            </a:r>
          </a:p>
        </p:txBody>
      </p:sp>
      <p:sp>
        <p:nvSpPr>
          <p:cNvPr id="4" name="Content Placeholder 3"/>
          <p:cNvSpPr>
            <a:spLocks noGrp="1"/>
          </p:cNvSpPr>
          <p:nvPr>
            <p:ph sz="half" idx="2"/>
          </p:nvPr>
        </p:nvSpPr>
        <p:spPr>
          <a:xfrm>
            <a:off x="618384" y="2006353"/>
            <a:ext cx="5303021"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Content Placeholder 5"/>
          <p:cNvSpPr>
            <a:spLocks noGrp="1"/>
          </p:cNvSpPr>
          <p:nvPr>
            <p:ph sz="quarter" idx="4"/>
          </p:nvPr>
        </p:nvSpPr>
        <p:spPr>
          <a:xfrm>
            <a:off x="6270596" y="2006353"/>
            <a:ext cx="5296387" cy="3996879"/>
          </a:xfrm>
        </p:spPr>
        <p:txBody>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8" name="Footer Placeholder 7"/>
          <p:cNvSpPr>
            <a:spLocks noGrp="1"/>
          </p:cNvSpPr>
          <p:nvPr>
            <p:ph type="ftr" sz="quarter" idx="11"/>
          </p:nvPr>
        </p:nvSpPr>
        <p:spPr/>
        <p:txBody>
          <a:bodyPr/>
          <a:lstStyle/>
          <a:p>
            <a:r>
              <a:rPr lang="en-US" dirty="0"/>
              <a:t>Skills for Success: Collaboration</a:t>
            </a:r>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sp>
        <p:nvSpPr>
          <p:cNvPr id="2" name="Text Placeholder 2">
            <a:extLst>
              <a:ext uri="{FF2B5EF4-FFF2-40B4-BE49-F238E27FC236}">
                <a16:creationId xmlns:a16="http://schemas.microsoft.com/office/drawing/2014/main" id="{C813235D-8D4F-BD18-8687-BB42BD2C10C0}"/>
              </a:ext>
            </a:extLst>
          </p:cNvPr>
          <p:cNvSpPr>
            <a:spLocks noGrp="1"/>
          </p:cNvSpPr>
          <p:nvPr>
            <p:ph type="body" idx="13"/>
          </p:nvPr>
        </p:nvSpPr>
        <p:spPr>
          <a:xfrm>
            <a:off x="6270596" y="1319135"/>
            <a:ext cx="5303019" cy="554054"/>
          </a:xfrm>
        </p:spPr>
        <p:txBody>
          <a:bodyPr anchor="ctr">
            <a:normAutofit/>
          </a:bodyPr>
          <a:lstStyle>
            <a:lvl1pPr marL="0" indent="0">
              <a:buNone/>
              <a:defRPr sz="2400"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dirty="0"/>
              <a:t>Click to edit Master text styles</a:t>
            </a:r>
          </a:p>
        </p:txBody>
      </p:sp>
    </p:spTree>
    <p:extLst>
      <p:ext uri="{BB962C8B-B14F-4D97-AF65-F5344CB8AC3E}">
        <p14:creationId xmlns:p14="http://schemas.microsoft.com/office/powerpoint/2010/main" val="2152051171"/>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CA"/>
              <a:t>Click to edit master title style</a:t>
            </a:r>
            <a:endParaRPr lang="en-US"/>
          </a:p>
        </p:txBody>
      </p:sp>
      <p:sp>
        <p:nvSpPr>
          <p:cNvPr id="4" name="Footer Placeholder 3"/>
          <p:cNvSpPr>
            <a:spLocks noGrp="1"/>
          </p:cNvSpPr>
          <p:nvPr>
            <p:ph type="ftr" sz="quarter" idx="11"/>
          </p:nvPr>
        </p:nvSpPr>
        <p:spPr/>
        <p:txBody>
          <a:bodyPr/>
          <a:lstStyle/>
          <a:p>
            <a:r>
              <a:rPr lang="en-US" dirty="0"/>
              <a:t>Skills for Success: Collaboration</a:t>
            </a:r>
          </a:p>
        </p:txBody>
      </p:sp>
      <p:sp>
        <p:nvSpPr>
          <p:cNvPr id="5" name="Slide Number Placeholder 4"/>
          <p:cNvSpPr>
            <a:spLocks noGrp="1"/>
          </p:cNvSpPr>
          <p:nvPr>
            <p:ph type="sldNum" sz="quarter" idx="12"/>
          </p:nvPr>
        </p:nvSpPr>
        <p:spPr/>
        <p:txBody>
          <a:bodyPr/>
          <a:lstStyle/>
          <a:p>
            <a:fld id="{41461A4C-1453-7247-9AAE-4D0675A386AC}" type="slidenum">
              <a:rPr lang="en-US" smtClean="0"/>
              <a:t>‹#›</a:t>
            </a:fld>
            <a:endParaRPr lang="en-US"/>
          </a:p>
        </p:txBody>
      </p:sp>
    </p:spTree>
    <p:extLst>
      <p:ext uri="{BB962C8B-B14F-4D97-AF65-F5344CB8AC3E}">
        <p14:creationId xmlns:p14="http://schemas.microsoft.com/office/powerpoint/2010/main" val="142180032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Three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DB4C129-26A0-1AC5-2D4E-2171C25CB31F}"/>
              </a:ext>
            </a:extLst>
          </p:cNvPr>
          <p:cNvSpPr>
            <a:spLocks noGrp="1"/>
          </p:cNvSpPr>
          <p:nvPr>
            <p:ph type="body" sz="quarter" idx="13"/>
          </p:nvPr>
        </p:nvSpPr>
        <p:spPr>
          <a:xfrm>
            <a:off x="610318" y="1288287"/>
            <a:ext cx="10876764" cy="1692771"/>
          </a:xfrm>
        </p:spPr>
        <p:txBody>
          <a:bodyPr wrap="square">
            <a:spAutoFit/>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5E498108-0C9D-CA2B-3EBB-FB56FB2F49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2BB724-9089-C825-BF1A-F1E9D68681FE}"/>
              </a:ext>
            </a:extLst>
          </p:cNvPr>
          <p:cNvSpPr>
            <a:spLocks noGrp="1"/>
          </p:cNvSpPr>
          <p:nvPr>
            <p:ph sz="half" idx="1"/>
          </p:nvPr>
        </p:nvSpPr>
        <p:spPr>
          <a:xfrm>
            <a:off x="610316" y="1825462"/>
            <a:ext cx="3478760" cy="1692771"/>
          </a:xfrm>
        </p:spPr>
        <p:txBody>
          <a:bodyPr wrap="square">
            <a:spAutoFit/>
          </a:bodyPr>
          <a:lstStyle>
            <a:lvl1pPr>
              <a:defRPr sz="1800" b="1"/>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F169A62B-030B-CD63-93FC-B41A279A905E}"/>
              </a:ext>
            </a:extLst>
          </p:cNvPr>
          <p:cNvSpPr>
            <a:spLocks noGrp="1"/>
          </p:cNvSpPr>
          <p:nvPr>
            <p:ph sz="half" idx="2"/>
          </p:nvPr>
        </p:nvSpPr>
        <p:spPr>
          <a:xfrm>
            <a:off x="4420415" y="1825462"/>
            <a:ext cx="3390650" cy="1692771"/>
          </a:xfrm>
        </p:spPr>
        <p:txBody>
          <a:bodyPr wrap="square">
            <a:spAutoFit/>
          </a:bodyPr>
          <a:lstStyle>
            <a:lvl1pPr>
              <a:defRPr sz="1800" b="1"/>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E06D1FE0-94F3-01CA-C6CB-9682C0D73A6B}"/>
              </a:ext>
            </a:extLst>
          </p:cNvPr>
          <p:cNvSpPr>
            <a:spLocks noGrp="1"/>
          </p:cNvSpPr>
          <p:nvPr>
            <p:ph type="sldNum" sz="quarter" idx="12"/>
          </p:nvPr>
        </p:nvSpPr>
        <p:spPr/>
        <p:txBody>
          <a:bodyPr/>
          <a:lstStyle/>
          <a:p>
            <a:fld id="{AC79DB8B-2724-4739-9B94-AED00F7C6114}" type="slidenum">
              <a:rPr lang="en-GB" smtClean="0"/>
              <a:t>‹#›</a:t>
            </a:fld>
            <a:endParaRPr lang="en-GB"/>
          </a:p>
        </p:txBody>
      </p:sp>
      <p:sp>
        <p:nvSpPr>
          <p:cNvPr id="5" name="Content Placeholder 3">
            <a:extLst>
              <a:ext uri="{FF2B5EF4-FFF2-40B4-BE49-F238E27FC236}">
                <a16:creationId xmlns:a16="http://schemas.microsoft.com/office/drawing/2014/main" id="{E30A30BA-9640-AFA1-0726-E8D85A3AE5B0}"/>
              </a:ext>
            </a:extLst>
          </p:cNvPr>
          <p:cNvSpPr>
            <a:spLocks noGrp="1"/>
          </p:cNvSpPr>
          <p:nvPr>
            <p:ph sz="half" idx="14"/>
          </p:nvPr>
        </p:nvSpPr>
        <p:spPr>
          <a:xfrm>
            <a:off x="8176334" y="1825462"/>
            <a:ext cx="3390649" cy="1692771"/>
          </a:xfrm>
        </p:spPr>
        <p:txBody>
          <a:bodyPr wrap="square">
            <a:spAutoFit/>
          </a:bodyPr>
          <a:lstStyle>
            <a:lvl1pPr>
              <a:defRPr sz="1800" b="1"/>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Footer Placeholder 3">
            <a:extLst>
              <a:ext uri="{FF2B5EF4-FFF2-40B4-BE49-F238E27FC236}">
                <a16:creationId xmlns:a16="http://schemas.microsoft.com/office/drawing/2014/main" id="{9AAF91A0-4CD4-EAC1-C485-EAC8A7D4FF9F}"/>
              </a:ext>
            </a:extLst>
          </p:cNvPr>
          <p:cNvSpPr>
            <a:spLocks noGrp="1"/>
          </p:cNvSpPr>
          <p:nvPr>
            <p:ph type="ftr" sz="quarter" idx="11"/>
          </p:nvPr>
        </p:nvSpPr>
        <p:spPr>
          <a:xfrm>
            <a:off x="628074" y="6310310"/>
            <a:ext cx="4114800" cy="365125"/>
          </a:xfrm>
        </p:spPr>
        <p:txBody>
          <a:bodyPr/>
          <a:lstStyle/>
          <a:p>
            <a:r>
              <a:rPr lang="en-US" dirty="0"/>
              <a:t>Skills for Success: Collaboration</a:t>
            </a:r>
          </a:p>
        </p:txBody>
      </p:sp>
    </p:spTree>
    <p:extLst>
      <p:ext uri="{BB962C8B-B14F-4D97-AF65-F5344CB8AC3E}">
        <p14:creationId xmlns:p14="http://schemas.microsoft.com/office/powerpoint/2010/main" val="1038165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a:xfrm>
            <a:off x="5374105" y="1242875"/>
            <a:ext cx="6212038" cy="4658304"/>
          </a:xfrm>
        </p:spPr>
        <p:txBody>
          <a:bodyPr anchor="ct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11"/>
          </p:nvPr>
        </p:nvSpPr>
        <p:spPr>
          <a:xfrm>
            <a:off x="620095" y="6310310"/>
            <a:ext cx="4114800" cy="365125"/>
          </a:xfrm>
          <a:prstGeom prst="rect">
            <a:avLst/>
          </a:prstGeom>
        </p:spPr>
        <p:txBody>
          <a:bodyPr/>
          <a:lstStyle/>
          <a:p>
            <a:r>
              <a:rPr lang="en-US" dirty="0"/>
              <a:t>Skills for Success: Collaboration</a:t>
            </a:r>
          </a:p>
        </p:txBody>
      </p:sp>
      <p:sp>
        <p:nvSpPr>
          <p:cNvPr id="6" name="Slide Number Placeholder 5"/>
          <p:cNvSpPr>
            <a:spLocks noGrp="1"/>
          </p:cNvSpPr>
          <p:nvPr>
            <p:ph type="sldNum" sz="quarter" idx="12"/>
          </p:nvPr>
        </p:nvSpPr>
        <p:spPr>
          <a:xfrm>
            <a:off x="10312258" y="6356352"/>
            <a:ext cx="1273885" cy="365125"/>
          </a:xfrm>
          <a:prstGeom prst="rect">
            <a:avLst/>
          </a:prstGeom>
        </p:spPr>
        <p:txBody>
          <a:bodyPr/>
          <a:lstStyle/>
          <a:p>
            <a:fld id="{41461A4C-1453-7247-9AAE-4D0675A386AC}" type="slidenum">
              <a:rPr lang="en-US" smtClean="0"/>
              <a:t>‹#›</a:t>
            </a:fld>
            <a:endParaRPr lang="en-US"/>
          </a:p>
        </p:txBody>
      </p:sp>
    </p:spTree>
    <p:extLst>
      <p:ext uri="{BB962C8B-B14F-4D97-AF65-F5344CB8AC3E}">
        <p14:creationId xmlns:p14="http://schemas.microsoft.com/office/powerpoint/2010/main" val="934451027"/>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0095" y="6310310"/>
            <a:ext cx="4114800" cy="365125"/>
          </a:xfrm>
          <a:prstGeom prst="rect">
            <a:avLst/>
          </a:prstGeom>
        </p:spPr>
        <p:txBody>
          <a:bodyPr/>
          <a:lstStyle/>
          <a:p>
            <a:r>
              <a:rPr lang="en-US" dirty="0"/>
              <a:t>Skills for Success: Collaboration</a:t>
            </a:r>
          </a:p>
        </p:txBody>
      </p:sp>
      <p:sp>
        <p:nvSpPr>
          <p:cNvPr id="6" name="Slide Number Placeholder 5"/>
          <p:cNvSpPr>
            <a:spLocks noGrp="1"/>
          </p:cNvSpPr>
          <p:nvPr>
            <p:ph type="sldNum" sz="quarter" idx="12"/>
          </p:nvPr>
        </p:nvSpPr>
        <p:spPr>
          <a:xfrm>
            <a:off x="10312258" y="6356352"/>
            <a:ext cx="1273885" cy="365125"/>
          </a:xfrm>
          <a:prstGeom prst="rect">
            <a:avLst/>
          </a:prstGeom>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1" y="365127"/>
            <a:ext cx="11244479" cy="646929"/>
          </a:xfrm>
        </p:spPr>
        <p:txBody>
          <a:bodyPr/>
          <a:lstStyle/>
          <a:p>
            <a:r>
              <a:rPr lang="en-US" dirty="0"/>
              <a:t>Click to edit Master title style</a:t>
            </a:r>
            <a:endParaRPr lang="en-GB" dirty="0"/>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6285390" y="2474894"/>
            <a:ext cx="5571649" cy="1908215"/>
          </a:xfrm>
        </p:spPr>
        <p:txBody>
          <a:bodyPr wrap="square" anchor="ct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26" name="Picture 2">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srcRect/>
          <a:stretch/>
        </p:blipFill>
        <p:spPr bwMode="auto">
          <a:xfrm>
            <a:off x="612561" y="1195650"/>
            <a:ext cx="5082179" cy="498084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3DA4A73-ABD8-8473-406E-17358FD117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ADD8A450-B543-5F47-CF0C-00547192B564}"/>
              </a:ext>
            </a:extLst>
          </p:cNvPr>
          <p:cNvPicPr>
            <a:picLocks noChangeAspect="1"/>
          </p:cNvPicPr>
          <p:nvPr userDrawn="1"/>
        </p:nvPicPr>
        <p:blipFill>
          <a:blip r:embed="rId4"/>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357254020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75691" y="1242875"/>
            <a:ext cx="3510452" cy="4658304"/>
          </a:xfrm>
        </p:spPr>
        <p:txBody>
          <a:bodyPr anchor="ct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11"/>
          </p:nvPr>
        </p:nvSpPr>
        <p:spPr/>
        <p:txBody>
          <a:bodyPr/>
          <a:lstStyle/>
          <a:p>
            <a:r>
              <a:rPr lang="en-US" dirty="0"/>
              <a:t>Skills for Success: Collaboration</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2" name="Title 1">
            <a:extLst>
              <a:ext uri="{FF2B5EF4-FFF2-40B4-BE49-F238E27FC236}">
                <a16:creationId xmlns:a16="http://schemas.microsoft.com/office/drawing/2014/main" id="{7AF32C25-BE3D-E11A-A319-DC15CFE4C1A9}"/>
              </a:ext>
            </a:extLst>
          </p:cNvPr>
          <p:cNvSpPr>
            <a:spLocks noGrp="1"/>
          </p:cNvSpPr>
          <p:nvPr>
            <p:ph type="title"/>
          </p:nvPr>
        </p:nvSpPr>
        <p:spPr/>
        <p:txBody>
          <a:bodyPr>
            <a:normAutofit/>
          </a:bodyPr>
          <a:lstStyle>
            <a:lvl1pPr>
              <a:defRPr sz="1800"/>
            </a:lvl1pPr>
          </a:lstStyle>
          <a:p>
            <a:r>
              <a:rPr lang="en-US" dirty="0"/>
              <a:t>Click to edit Master title style</a:t>
            </a:r>
            <a:endParaRPr lang="en-GB" dirty="0"/>
          </a:p>
        </p:txBody>
      </p:sp>
    </p:spTree>
    <p:extLst>
      <p:ext uri="{BB962C8B-B14F-4D97-AF65-F5344CB8AC3E}">
        <p14:creationId xmlns:p14="http://schemas.microsoft.com/office/powerpoint/2010/main" val="4269371911"/>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75691" y="1242875"/>
            <a:ext cx="3510452" cy="4658304"/>
          </a:xfrm>
        </p:spPr>
        <p:txBody>
          <a:bodyPr anchor="ct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11"/>
          </p:nvPr>
        </p:nvSpPr>
        <p:spPr/>
        <p:txBody>
          <a:bodyPr/>
          <a:lstStyle/>
          <a:p>
            <a:r>
              <a:rPr lang="en-US" dirty="0"/>
              <a:t>Skills for Success: Collaboration</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Content Placeholder 6">
            <a:extLst>
              <a:ext uri="{FF2B5EF4-FFF2-40B4-BE49-F238E27FC236}">
                <a16:creationId xmlns:a16="http://schemas.microsoft.com/office/drawing/2014/main" id="{A50A0C9E-1D1A-0EB2-3494-1A3D105522CA}"/>
              </a:ext>
            </a:extLst>
          </p:cNvPr>
          <p:cNvSpPr>
            <a:spLocks noGrp="1"/>
          </p:cNvSpPr>
          <p:nvPr>
            <p:ph sz="quarter" idx="13"/>
          </p:nvPr>
        </p:nvSpPr>
        <p:spPr>
          <a:xfrm>
            <a:off x="620095" y="1321806"/>
            <a:ext cx="6564476" cy="4578932"/>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54258254"/>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F45AD25-66D1-8AC8-1B1E-C3DA72501D09}"/>
              </a:ext>
            </a:extLst>
          </p:cNvPr>
          <p:cNvSpPr>
            <a:spLocks noChangeAspect="1"/>
          </p:cNvSpPr>
          <p:nvPr userDrawn="1"/>
        </p:nvSpPr>
        <p:spPr>
          <a:xfrm>
            <a:off x="419931" y="1522372"/>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5390147" y="1242875"/>
            <a:ext cx="6144752" cy="4658304"/>
          </a:xfrm>
          <a:noFill/>
        </p:spPr>
        <p:txBody>
          <a:bodyPr anchor="ct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dirty="0"/>
              <a:t>Skills for Success: Collaboration</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pic>
        <p:nvPicPr>
          <p:cNvPr id="8" name="Graphic 7" descr="Checklist with solid fill">
            <a:extLst>
              <a:ext uri="{FF2B5EF4-FFF2-40B4-BE49-F238E27FC236}">
                <a16:creationId xmlns:a16="http://schemas.microsoft.com/office/drawing/2014/main" id="{A174F980-263D-C1C6-D00F-F1E44B20D1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81600" y="372977"/>
            <a:ext cx="914400" cy="914400"/>
          </a:xfrm>
          <a:prstGeom prst="rect">
            <a:avLst/>
          </a:prstGeom>
        </p:spPr>
      </p:pic>
      <p:sp>
        <p:nvSpPr>
          <p:cNvPr id="10" name="Text Placeholder 9">
            <a:extLst>
              <a:ext uri="{FF2B5EF4-FFF2-40B4-BE49-F238E27FC236}">
                <a16:creationId xmlns:a16="http://schemas.microsoft.com/office/drawing/2014/main" id="{A8D636CE-641F-BF52-5C26-5121BD6BB009}"/>
              </a:ext>
            </a:extLst>
          </p:cNvPr>
          <p:cNvSpPr>
            <a:spLocks noGrp="1"/>
          </p:cNvSpPr>
          <p:nvPr>
            <p:ph type="body" sz="quarter" idx="13"/>
          </p:nvPr>
        </p:nvSpPr>
        <p:spPr>
          <a:xfrm>
            <a:off x="6400800" y="594309"/>
            <a:ext cx="2005013" cy="5715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6">
            <a:extLst>
              <a:ext uri="{FF2B5EF4-FFF2-40B4-BE49-F238E27FC236}">
                <a16:creationId xmlns:a16="http://schemas.microsoft.com/office/drawing/2014/main" id="{0D0E4083-B7F0-7C87-F11B-5E46DEDEE812}"/>
              </a:ext>
            </a:extLst>
          </p:cNvPr>
          <p:cNvSpPr>
            <a:spLocks noGrp="1"/>
          </p:cNvSpPr>
          <p:nvPr>
            <p:ph type="title"/>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2674603166"/>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t">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F45AD25-66D1-8AC8-1B1E-C3DA72501D09}"/>
              </a:ext>
            </a:extLst>
          </p:cNvPr>
          <p:cNvSpPr>
            <a:spLocks noChangeAspect="1"/>
          </p:cNvSpPr>
          <p:nvPr userDrawn="1"/>
        </p:nvSpPr>
        <p:spPr>
          <a:xfrm>
            <a:off x="419931" y="1522372"/>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71341" y="1242874"/>
            <a:ext cx="3643986" cy="4658304"/>
          </a:xfrm>
        </p:spPr>
        <p:txBody>
          <a:bodyPr/>
          <a:lstStyle/>
          <a:p>
            <a:r>
              <a:rPr lang="en-CA" dirty="0"/>
              <a:t>Click to edit Master title style</a:t>
            </a:r>
            <a:endParaRPr lang="en-US" dirty="0"/>
          </a:p>
        </p:txBody>
      </p:sp>
      <p:sp>
        <p:nvSpPr>
          <p:cNvPr id="3" name="Content Placeholder 2"/>
          <p:cNvSpPr>
            <a:spLocks noGrp="1"/>
          </p:cNvSpPr>
          <p:nvPr>
            <p:ph idx="1"/>
          </p:nvPr>
        </p:nvSpPr>
        <p:spPr>
          <a:xfrm>
            <a:off x="5390147" y="1242875"/>
            <a:ext cx="6144752" cy="4658304"/>
          </a:xfrm>
          <a:noFill/>
        </p:spPr>
        <p:txBody>
          <a:bodyPr anchor="ct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dirty="0"/>
              <a:t>Skills for Success: Collaboration</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sp>
        <p:nvSpPr>
          <p:cNvPr id="10" name="Text Placeholder 9">
            <a:extLst>
              <a:ext uri="{FF2B5EF4-FFF2-40B4-BE49-F238E27FC236}">
                <a16:creationId xmlns:a16="http://schemas.microsoft.com/office/drawing/2014/main" id="{A8D636CE-641F-BF52-5C26-5121BD6BB009}"/>
              </a:ext>
            </a:extLst>
          </p:cNvPr>
          <p:cNvSpPr>
            <a:spLocks noGrp="1"/>
          </p:cNvSpPr>
          <p:nvPr>
            <p:ph type="body" sz="quarter" idx="13"/>
          </p:nvPr>
        </p:nvSpPr>
        <p:spPr>
          <a:xfrm>
            <a:off x="6400800" y="594309"/>
            <a:ext cx="2005013" cy="5715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13" name="Group 12">
            <a:extLst>
              <a:ext uri="{FF2B5EF4-FFF2-40B4-BE49-F238E27FC236}">
                <a16:creationId xmlns:a16="http://schemas.microsoft.com/office/drawing/2014/main" id="{0FC7EE07-FA0F-1155-A2C1-64B3436EF8D3}"/>
              </a:ext>
            </a:extLst>
          </p:cNvPr>
          <p:cNvGrpSpPr/>
          <p:nvPr userDrawn="1"/>
        </p:nvGrpSpPr>
        <p:grpSpPr>
          <a:xfrm>
            <a:off x="5105401" y="194307"/>
            <a:ext cx="1371600" cy="1186789"/>
            <a:chOff x="4368746" y="321920"/>
            <a:chExt cx="1371600" cy="1186789"/>
          </a:xfrm>
        </p:grpSpPr>
        <p:pic>
          <p:nvPicPr>
            <p:cNvPr id="9" name="Graphic 8" descr="Chat bubble with solid fill">
              <a:extLst>
                <a:ext uri="{FF2B5EF4-FFF2-40B4-BE49-F238E27FC236}">
                  <a16:creationId xmlns:a16="http://schemas.microsoft.com/office/drawing/2014/main" id="{FB67186A-BFD6-CB50-8244-3F27165153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68746" y="321920"/>
              <a:ext cx="914400" cy="914400"/>
            </a:xfrm>
            <a:prstGeom prst="rect">
              <a:avLst/>
            </a:prstGeom>
          </p:spPr>
        </p:pic>
        <p:pic>
          <p:nvPicPr>
            <p:cNvPr id="12" name="Graphic 11" descr="Chat bubble with solid fill">
              <a:extLst>
                <a:ext uri="{FF2B5EF4-FFF2-40B4-BE49-F238E27FC236}">
                  <a16:creationId xmlns:a16="http://schemas.microsoft.com/office/drawing/2014/main" id="{F74DD5B9-8343-ED21-C9B3-CE3FB000167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25946" y="594309"/>
              <a:ext cx="914400" cy="914400"/>
            </a:xfrm>
            <a:prstGeom prst="rect">
              <a:avLst/>
            </a:prstGeom>
          </p:spPr>
        </p:pic>
      </p:grpSp>
    </p:spTree>
    <p:extLst>
      <p:ext uri="{BB962C8B-B14F-4D97-AF65-F5344CB8AC3E}">
        <p14:creationId xmlns:p14="http://schemas.microsoft.com/office/powerpoint/2010/main" val="395491498"/>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F45AD25-66D1-8AC8-1B1E-C3DA72501D09}"/>
              </a:ext>
            </a:extLst>
          </p:cNvPr>
          <p:cNvSpPr>
            <a:spLocks noChangeAspect="1"/>
          </p:cNvSpPr>
          <p:nvPr userDrawn="1"/>
        </p:nvSpPr>
        <p:spPr>
          <a:xfrm>
            <a:off x="419931" y="1522372"/>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71341" y="1242874"/>
            <a:ext cx="3643986" cy="4658304"/>
          </a:xfrm>
        </p:spPr>
        <p:txBody>
          <a:bodyPr/>
          <a:lstStyle/>
          <a:p>
            <a:r>
              <a:rPr lang="en-CA" dirty="0"/>
              <a:t>Click to edit Master title style</a:t>
            </a:r>
            <a:endParaRPr lang="en-US" dirty="0"/>
          </a:p>
        </p:txBody>
      </p:sp>
      <p:sp>
        <p:nvSpPr>
          <p:cNvPr id="3" name="Content Placeholder 2"/>
          <p:cNvSpPr>
            <a:spLocks noGrp="1"/>
          </p:cNvSpPr>
          <p:nvPr>
            <p:ph idx="1"/>
          </p:nvPr>
        </p:nvSpPr>
        <p:spPr>
          <a:xfrm>
            <a:off x="5390147" y="1242875"/>
            <a:ext cx="6144752" cy="4658304"/>
          </a:xfrm>
          <a:noFill/>
        </p:spPr>
        <p:txBody>
          <a:bodyPr anchor="ct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dirty="0"/>
              <a:t>Skills for Success: Collaboration</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sp>
        <p:nvSpPr>
          <p:cNvPr id="10" name="Text Placeholder 9">
            <a:extLst>
              <a:ext uri="{FF2B5EF4-FFF2-40B4-BE49-F238E27FC236}">
                <a16:creationId xmlns:a16="http://schemas.microsoft.com/office/drawing/2014/main" id="{A8D636CE-641F-BF52-5C26-5121BD6BB009}"/>
              </a:ext>
            </a:extLst>
          </p:cNvPr>
          <p:cNvSpPr>
            <a:spLocks noGrp="1"/>
          </p:cNvSpPr>
          <p:nvPr>
            <p:ph type="body" sz="quarter" idx="13"/>
          </p:nvPr>
        </p:nvSpPr>
        <p:spPr>
          <a:xfrm>
            <a:off x="6400800" y="594309"/>
            <a:ext cx="2005013" cy="5715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Graphic 8" descr="Signature with solid fill">
            <a:extLst>
              <a:ext uri="{FF2B5EF4-FFF2-40B4-BE49-F238E27FC236}">
                <a16:creationId xmlns:a16="http://schemas.microsoft.com/office/drawing/2014/main" id="{FB67186A-BFD6-CB50-8244-3F271651534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422407" y="418908"/>
            <a:ext cx="737587" cy="737587"/>
          </a:xfrm>
          <a:prstGeom prst="rect">
            <a:avLst/>
          </a:prstGeom>
        </p:spPr>
      </p:pic>
    </p:spTree>
    <p:extLst>
      <p:ext uri="{BB962C8B-B14F-4D97-AF65-F5344CB8AC3E}">
        <p14:creationId xmlns:p14="http://schemas.microsoft.com/office/powerpoint/2010/main" val="2808257298"/>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reakout">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7D62CA2-3DC8-8663-5A6F-A710DE5329D6}"/>
              </a:ext>
            </a:extLst>
          </p:cNvPr>
          <p:cNvSpPr>
            <a:spLocks noChangeAspect="1"/>
          </p:cNvSpPr>
          <p:nvPr userDrawn="1"/>
        </p:nvSpPr>
        <p:spPr>
          <a:xfrm>
            <a:off x="7639503" y="1618625"/>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890913" y="1339127"/>
            <a:ext cx="3643986" cy="4658304"/>
          </a:xfrm>
        </p:spPr>
        <p:txBody>
          <a:bodyPr/>
          <a:lstStyle/>
          <a:p>
            <a:r>
              <a:rPr lang="en-CA" dirty="0"/>
              <a:t>Click to edit Master title style</a:t>
            </a:r>
            <a:endParaRPr lang="en-US" dirty="0"/>
          </a:p>
        </p:txBody>
      </p:sp>
      <p:sp>
        <p:nvSpPr>
          <p:cNvPr id="3" name="Content Placeholder 2"/>
          <p:cNvSpPr>
            <a:spLocks noGrp="1"/>
          </p:cNvSpPr>
          <p:nvPr>
            <p:ph idx="1"/>
          </p:nvPr>
        </p:nvSpPr>
        <p:spPr>
          <a:xfrm>
            <a:off x="617023" y="1339127"/>
            <a:ext cx="6567548"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dirty="0"/>
              <a:t>Skills for Success: Collaboration</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pic>
        <p:nvPicPr>
          <p:cNvPr id="8" name="Graphic 7" descr="Online meeting with solid fill">
            <a:extLst>
              <a:ext uri="{FF2B5EF4-FFF2-40B4-BE49-F238E27FC236}">
                <a16:creationId xmlns:a16="http://schemas.microsoft.com/office/drawing/2014/main" id="{E7CC2900-9040-DE21-D3F9-9D106BEC1B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1341" y="289155"/>
            <a:ext cx="1197251" cy="1197251"/>
          </a:xfrm>
          <a:prstGeom prst="rect">
            <a:avLst/>
          </a:prstGeom>
        </p:spPr>
      </p:pic>
      <p:sp>
        <p:nvSpPr>
          <p:cNvPr id="14" name="Text Placeholder 13">
            <a:extLst>
              <a:ext uri="{FF2B5EF4-FFF2-40B4-BE49-F238E27FC236}">
                <a16:creationId xmlns:a16="http://schemas.microsoft.com/office/drawing/2014/main" id="{C09CF2C0-63E8-F503-BBE6-64ECA15B755E}"/>
              </a:ext>
            </a:extLst>
          </p:cNvPr>
          <p:cNvSpPr>
            <a:spLocks noGrp="1"/>
          </p:cNvSpPr>
          <p:nvPr>
            <p:ph type="body" sz="quarter" idx="13"/>
          </p:nvPr>
        </p:nvSpPr>
        <p:spPr>
          <a:xfrm>
            <a:off x="2021305" y="584200"/>
            <a:ext cx="4794788" cy="587375"/>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18354033"/>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lenary">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7D62CA2-3DC8-8663-5A6F-A710DE5329D6}"/>
              </a:ext>
            </a:extLst>
          </p:cNvPr>
          <p:cNvSpPr>
            <a:spLocks noChangeAspect="1"/>
          </p:cNvSpPr>
          <p:nvPr userDrawn="1"/>
        </p:nvSpPr>
        <p:spPr>
          <a:xfrm>
            <a:off x="7639503" y="1618625"/>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890913" y="1339127"/>
            <a:ext cx="3643986" cy="4658304"/>
          </a:xfrm>
        </p:spPr>
        <p:txBody>
          <a:bodyPr/>
          <a:lstStyle/>
          <a:p>
            <a:r>
              <a:rPr lang="en-CA" dirty="0"/>
              <a:t>Click to edit Master title style</a:t>
            </a:r>
            <a:endParaRPr lang="en-US" dirty="0"/>
          </a:p>
        </p:txBody>
      </p:sp>
      <p:sp>
        <p:nvSpPr>
          <p:cNvPr id="3" name="Content Placeholder 2"/>
          <p:cNvSpPr>
            <a:spLocks noGrp="1"/>
          </p:cNvSpPr>
          <p:nvPr>
            <p:ph idx="1"/>
          </p:nvPr>
        </p:nvSpPr>
        <p:spPr>
          <a:xfrm>
            <a:off x="617023" y="1339127"/>
            <a:ext cx="6567548"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dirty="0"/>
              <a:t>Skills for Success: Collaboration</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sp>
        <p:nvSpPr>
          <p:cNvPr id="14" name="Text Placeholder 13">
            <a:extLst>
              <a:ext uri="{FF2B5EF4-FFF2-40B4-BE49-F238E27FC236}">
                <a16:creationId xmlns:a16="http://schemas.microsoft.com/office/drawing/2014/main" id="{C09CF2C0-63E8-F503-BBE6-64ECA15B755E}"/>
              </a:ext>
            </a:extLst>
          </p:cNvPr>
          <p:cNvSpPr>
            <a:spLocks noGrp="1"/>
          </p:cNvSpPr>
          <p:nvPr>
            <p:ph type="body" sz="quarter" idx="13"/>
          </p:nvPr>
        </p:nvSpPr>
        <p:spPr>
          <a:xfrm>
            <a:off x="2021305" y="584200"/>
            <a:ext cx="4794788" cy="587375"/>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7" name="Picture 16">
            <a:extLst>
              <a:ext uri="{FF2B5EF4-FFF2-40B4-BE49-F238E27FC236}">
                <a16:creationId xmlns:a16="http://schemas.microsoft.com/office/drawing/2014/main" id="{5E5AD8EF-0166-0A0B-ABB0-A6BD7E51551E}"/>
              </a:ext>
            </a:extLst>
          </p:cNvPr>
          <p:cNvPicPr>
            <a:picLocks noChangeAspect="1"/>
          </p:cNvPicPr>
          <p:nvPr userDrawn="1"/>
        </p:nvPicPr>
        <p:blipFill>
          <a:blip r:embed="rId2"/>
          <a:stretch>
            <a:fillRect/>
          </a:stretch>
        </p:blipFill>
        <p:spPr>
          <a:xfrm>
            <a:off x="222829" y="182565"/>
            <a:ext cx="1798476" cy="1402202"/>
          </a:xfrm>
          <a:prstGeom prst="rect">
            <a:avLst/>
          </a:prstGeom>
        </p:spPr>
      </p:pic>
    </p:spTree>
    <p:extLst>
      <p:ext uri="{BB962C8B-B14F-4D97-AF65-F5344CB8AC3E}">
        <p14:creationId xmlns:p14="http://schemas.microsoft.com/office/powerpoint/2010/main" val="1495924681"/>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a:t>Skills for Success: Collaboration</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dirty="0"/>
              <a:t>Click to edit Master title style</a:t>
            </a:r>
            <a:endParaRPr lang="en-GB" dirty="0"/>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6096000" y="2827969"/>
            <a:ext cx="5470983" cy="1908215"/>
          </a:xfrm>
        </p:spPr>
        <p:txBody>
          <a:bodyPr wrap="square" anchor="ct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26" name="Picture 2">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srcRect/>
          <a:stretch/>
        </p:blipFill>
        <p:spPr bwMode="auto">
          <a:xfrm>
            <a:off x="962526" y="1539353"/>
            <a:ext cx="4460169" cy="4371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300180"/>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3682" y="365127"/>
            <a:ext cx="10981677" cy="646929"/>
          </a:xfrm>
        </p:spPr>
        <p:txBody>
          <a:bodyPr/>
          <a:lstStyle/>
          <a:p>
            <a:r>
              <a:rPr lang="en-CA" dirty="0"/>
              <a:t>Click to edit Master title style</a:t>
            </a:r>
            <a:endParaRPr lang="en-US" dirty="0"/>
          </a:p>
        </p:txBody>
      </p:sp>
      <p:sp>
        <p:nvSpPr>
          <p:cNvPr id="3" name="Content Placeholder 2"/>
          <p:cNvSpPr>
            <a:spLocks noGrp="1"/>
          </p:cNvSpPr>
          <p:nvPr>
            <p:ph idx="1"/>
          </p:nvPr>
        </p:nvSpPr>
        <p:spPr>
          <a:xfrm>
            <a:off x="603682" y="1242874"/>
            <a:ext cx="10981678" cy="4934089"/>
          </a:xfrm>
        </p:spPr>
        <p:txBody>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4" name="Footer Placeholder 4">
            <a:extLst>
              <a:ext uri="{FF2B5EF4-FFF2-40B4-BE49-F238E27FC236}">
                <a16:creationId xmlns:a16="http://schemas.microsoft.com/office/drawing/2014/main" id="{FABA7799-4EA3-170A-FE47-A702F22A939D}"/>
              </a:ext>
            </a:extLst>
          </p:cNvPr>
          <p:cNvSpPr>
            <a:spLocks noGrp="1"/>
          </p:cNvSpPr>
          <p:nvPr>
            <p:ph type="ftr" sz="quarter" idx="3"/>
          </p:nvPr>
        </p:nvSpPr>
        <p:spPr>
          <a:xfrm>
            <a:off x="603681" y="6310310"/>
            <a:ext cx="3877661"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dirty="0"/>
              <a:t>Skills for Success: Collaboration</a:t>
            </a:r>
          </a:p>
        </p:txBody>
      </p:sp>
      <p:sp>
        <p:nvSpPr>
          <p:cNvPr id="7" name="Slide Number Placeholder 5">
            <a:extLst>
              <a:ext uri="{FF2B5EF4-FFF2-40B4-BE49-F238E27FC236}">
                <a16:creationId xmlns:a16="http://schemas.microsoft.com/office/drawing/2014/main" id="{2A4B544F-CF0A-FFDF-F3F8-B923D7AF762F}"/>
              </a:ext>
            </a:extLst>
          </p:cNvPr>
          <p:cNvSpPr>
            <a:spLocks noGrp="1"/>
          </p:cNvSpPr>
          <p:nvPr>
            <p:ph type="sldNum" sz="quarter" idx="4"/>
          </p:nvPr>
        </p:nvSpPr>
        <p:spPr>
          <a:xfrm>
            <a:off x="10311475"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dirty="0"/>
          </a:p>
        </p:txBody>
      </p:sp>
    </p:spTree>
    <p:extLst>
      <p:ext uri="{BB962C8B-B14F-4D97-AF65-F5344CB8AC3E}">
        <p14:creationId xmlns:p14="http://schemas.microsoft.com/office/powerpoint/2010/main" val="2332574499"/>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earner Badge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a:t>Skills for Success: Collaboration</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dirty="0"/>
              <a:t>Click to edit Master title style</a:t>
            </a:r>
            <a:endParaRPr lang="en-GB" dirty="0"/>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4733186" y="2818918"/>
            <a:ext cx="6833798" cy="1908215"/>
          </a:xfrm>
        </p:spPr>
        <p:txBody>
          <a:bodyPr wrap="square" anchor="ct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 name="Content Placeholder 17">
            <a:extLst>
              <a:ext uri="{FF2B5EF4-FFF2-40B4-BE49-F238E27FC236}">
                <a16:creationId xmlns:a16="http://schemas.microsoft.com/office/drawing/2014/main" id="{A66B527C-EEAF-63E4-F109-70C6B340D228}"/>
              </a:ext>
            </a:extLst>
          </p:cNvPr>
          <p:cNvPicPr>
            <a:picLocks noChangeAspect="1"/>
          </p:cNvPicPr>
          <p:nvPr userDrawn="1"/>
        </p:nvPicPr>
        <p:blipFill>
          <a:blip r:embed="rId2"/>
          <a:srcRect/>
          <a:stretch/>
        </p:blipFill>
        <p:spPr>
          <a:xfrm>
            <a:off x="388366" y="1984512"/>
            <a:ext cx="3721904" cy="3721904"/>
          </a:xfrm>
          <a:prstGeom prst="rect">
            <a:avLst/>
          </a:prstGeom>
        </p:spPr>
      </p:pic>
    </p:spTree>
    <p:extLst>
      <p:ext uri="{BB962C8B-B14F-4D97-AF65-F5344CB8AC3E}">
        <p14:creationId xmlns:p14="http://schemas.microsoft.com/office/powerpoint/2010/main" val="111750117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8385" y="365127"/>
            <a:ext cx="10948598" cy="646929"/>
          </a:xfrm>
          <a:prstGeom prst="rect">
            <a:avLst/>
          </a:prstGeom>
        </p:spPr>
        <p:txBody>
          <a:bodyPr vert="horz" lIns="0" tIns="0" rIns="0" bIns="0" rtlCol="0" anchor="ctr" anchorCtr="0">
            <a:normAutofit/>
          </a:bodyPr>
          <a:lstStyle/>
          <a:p>
            <a:r>
              <a:rPr lang="en-CA" dirty="0"/>
              <a:t>Click to edit master title style</a:t>
            </a:r>
            <a:endParaRPr lang="en-US" dirty="0"/>
          </a:p>
        </p:txBody>
      </p:sp>
      <p:sp>
        <p:nvSpPr>
          <p:cNvPr id="3" name="Text Placeholder 2"/>
          <p:cNvSpPr>
            <a:spLocks noGrp="1"/>
          </p:cNvSpPr>
          <p:nvPr>
            <p:ph type="body" idx="1"/>
          </p:nvPr>
        </p:nvSpPr>
        <p:spPr>
          <a:xfrm>
            <a:off x="618385" y="1242874"/>
            <a:ext cx="10948597" cy="4934089"/>
          </a:xfrm>
          <a:prstGeom prst="rect">
            <a:avLst/>
          </a:prstGeom>
        </p:spPr>
        <p:txBody>
          <a:bodyPr vert="horz" lIns="0" tIns="0" rIns="0" bIns="0" rtlCol="0">
            <a:normAutofit/>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3"/>
          </p:nvPr>
        </p:nvSpPr>
        <p:spPr>
          <a:xfrm>
            <a:off x="618386"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dirty="0"/>
              <a:t>Skills for Success: Collaboration</a:t>
            </a:r>
          </a:p>
        </p:txBody>
      </p:sp>
      <p:sp>
        <p:nvSpPr>
          <p:cNvPr id="6" name="Slide Number Placeholder 5"/>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dirty="0"/>
          </a:p>
        </p:txBody>
      </p:sp>
      <p:sp>
        <p:nvSpPr>
          <p:cNvPr id="8" name="Lightning Bolt 7"/>
          <p:cNvSpPr/>
          <p:nvPr userDrawn="1"/>
        </p:nvSpPr>
        <p:spPr>
          <a:xfrm>
            <a:off x="697585" y="1063485"/>
            <a:ext cx="11029818" cy="127960"/>
          </a:xfrm>
          <a:prstGeom prst="lightningBolt">
            <a:avLst/>
          </a:prstGeom>
          <a:solidFill>
            <a:srgbClr val="8B2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7B69C2A-B75C-5C5E-F7A3-E9D83BCB2531}"/>
              </a:ext>
            </a:extLst>
          </p:cNvPr>
          <p:cNvPicPr>
            <a:picLocks noChangeAspect="1"/>
          </p:cNvPicPr>
          <p:nvPr userDrawn="1"/>
        </p:nvPicPr>
        <p:blipFill>
          <a:blip r:embed="rId16"/>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246642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52" r:id="rId3"/>
    <p:sldLayoutId id="2147483686" r:id="rId4"/>
    <p:sldLayoutId id="2147483749" r:id="rId5"/>
    <p:sldLayoutId id="2147483690" r:id="rId6"/>
    <p:sldLayoutId id="2147483751" r:id="rId7"/>
    <p:sldLayoutId id="2147483687" r:id="rId8"/>
    <p:sldLayoutId id="2147483681" r:id="rId9"/>
    <p:sldLayoutId id="2147483653" r:id="rId10"/>
    <p:sldLayoutId id="2147483750" r:id="rId11"/>
    <p:sldLayoutId id="2147483654" r:id="rId12"/>
    <p:sldLayoutId id="2147483692" r:id="rId13"/>
  </p:sldLayoutIdLst>
  <p:transition spd="slow">
    <p:wipe/>
  </p:transition>
  <p:hf hdr="0" dt="0"/>
  <p:txStyles>
    <p:titleStyle>
      <a:lvl1pPr algn="l" defTabSz="914377" rtl="0" eaLnBrk="1" latinLnBrk="0" hangingPunct="1">
        <a:lnSpc>
          <a:spcPct val="90000"/>
        </a:lnSpc>
        <a:spcBef>
          <a:spcPct val="0"/>
        </a:spcBef>
        <a:buNone/>
        <a:defRPr sz="3200" kern="1200" cap="none" baseline="0">
          <a:solidFill>
            <a:srgbClr val="8B254F"/>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0095" y="1242874"/>
            <a:ext cx="3679189" cy="4658304"/>
          </a:xfrm>
          <a:prstGeom prst="rect">
            <a:avLst/>
          </a:prstGeom>
        </p:spPr>
        <p:txBody>
          <a:bodyPr vert="horz" lIns="0" tIns="0" rIns="0" bIns="0" rtlCol="0" anchor="ctr" anchorCtr="0">
            <a:normAutofit/>
          </a:bodyPr>
          <a:lstStyle/>
          <a:p>
            <a:r>
              <a:rPr lang="en-CA" dirty="0"/>
              <a:t>Click to edit master title style</a:t>
            </a:r>
            <a:endParaRPr lang="en-US" dirty="0"/>
          </a:p>
        </p:txBody>
      </p:sp>
      <p:sp>
        <p:nvSpPr>
          <p:cNvPr id="3" name="Text Placeholder 2"/>
          <p:cNvSpPr>
            <a:spLocks noGrp="1"/>
          </p:cNvSpPr>
          <p:nvPr>
            <p:ph type="body" idx="1"/>
          </p:nvPr>
        </p:nvSpPr>
        <p:spPr>
          <a:xfrm>
            <a:off x="5358063" y="1242875"/>
            <a:ext cx="6213842" cy="4658304"/>
          </a:xfrm>
          <a:prstGeom prst="rect">
            <a:avLst/>
          </a:prstGeom>
        </p:spPr>
        <p:txBody>
          <a:bodyPr vert="horz" lIns="0" tIns="0" rIns="0" bIns="0" rtlCol="0">
            <a:normAutofit/>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8" name="Lightning Bolt 7"/>
          <p:cNvSpPr/>
          <p:nvPr userDrawn="1"/>
        </p:nvSpPr>
        <p:spPr>
          <a:xfrm rot="5400000">
            <a:off x="2478981" y="3514383"/>
            <a:ext cx="4855342" cy="127710"/>
          </a:xfrm>
          <a:prstGeom prst="lightningBolt">
            <a:avLst/>
          </a:prstGeom>
          <a:solidFill>
            <a:srgbClr val="8B2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sp>
        <p:nvSpPr>
          <p:cNvPr id="4" name="Footer Placeholder 4">
            <a:extLst>
              <a:ext uri="{FF2B5EF4-FFF2-40B4-BE49-F238E27FC236}">
                <a16:creationId xmlns:a16="http://schemas.microsoft.com/office/drawing/2014/main" id="{C213AE49-3B16-B254-390B-8A6E0B22541D}"/>
              </a:ext>
            </a:extLst>
          </p:cNvPr>
          <p:cNvSpPr>
            <a:spLocks noGrp="1"/>
          </p:cNvSpPr>
          <p:nvPr>
            <p:ph type="ftr" sz="quarter" idx="3"/>
          </p:nvPr>
        </p:nvSpPr>
        <p:spPr>
          <a:xfrm>
            <a:off x="618386"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dirty="0"/>
              <a:t>Skills for Success: Collaboration</a:t>
            </a:r>
          </a:p>
        </p:txBody>
      </p:sp>
      <p:sp>
        <p:nvSpPr>
          <p:cNvPr id="7" name="Slide Number Placeholder 5">
            <a:extLst>
              <a:ext uri="{FF2B5EF4-FFF2-40B4-BE49-F238E27FC236}">
                <a16:creationId xmlns:a16="http://schemas.microsoft.com/office/drawing/2014/main" id="{BDE9F307-04C4-AA51-8E9A-15A7872A9517}"/>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dirty="0"/>
          </a:p>
        </p:txBody>
      </p:sp>
      <p:pic>
        <p:nvPicPr>
          <p:cNvPr id="9" name="Picture 8" descr="A black text on a white background&#10;&#10;Description automatically generated">
            <a:extLst>
              <a:ext uri="{FF2B5EF4-FFF2-40B4-BE49-F238E27FC236}">
                <a16:creationId xmlns:a16="http://schemas.microsoft.com/office/drawing/2014/main" id="{D69FF839-2BB0-FF21-E960-E11ECC7F307D}"/>
              </a:ext>
            </a:extLst>
          </p:cNvPr>
          <p:cNvPicPr>
            <a:picLocks noChangeAspect="1"/>
          </p:cNvPicPr>
          <p:nvPr userDrawn="1"/>
        </p:nvPicPr>
        <p:blipFill>
          <a:blip r:embed="rId5"/>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268146367"/>
      </p:ext>
    </p:extLst>
  </p:cSld>
  <p:clrMap bg1="lt1" tx1="dk1" bg2="lt2" tx2="dk2" accent1="accent1" accent2="accent2" accent3="accent3" accent4="accent4" accent5="accent5" accent6="accent6" hlink="hlink" folHlink="folHlink"/>
  <p:sldLayoutIdLst>
    <p:sldLayoutId id="2147483715" r:id="rId1"/>
    <p:sldLayoutId id="2147483719" r:id="rId2"/>
  </p:sldLayoutIdLst>
  <p:transition spd="slow">
    <p:wipe/>
  </p:transition>
  <p:hf hdr="0" dt="0"/>
  <p:txStyles>
    <p:titleStyle>
      <a:lvl1pPr algn="l" defTabSz="914377" rtl="0" eaLnBrk="1" latinLnBrk="0" hangingPunct="1">
        <a:lnSpc>
          <a:spcPct val="90000"/>
        </a:lnSpc>
        <a:spcBef>
          <a:spcPct val="0"/>
        </a:spcBef>
        <a:buNone/>
        <a:defRPr sz="3200" kern="1200" cap="none" baseline="0">
          <a:solidFill>
            <a:srgbClr val="8B254F"/>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0094" y="1321806"/>
            <a:ext cx="6573807" cy="4579371"/>
          </a:xfrm>
          <a:prstGeom prst="rect">
            <a:avLst/>
          </a:prstGeom>
        </p:spPr>
        <p:txBody>
          <a:bodyPr vert="horz" lIns="0" tIns="0" rIns="0" bIns="0" rtlCol="0" anchor="ctr" anchorCtr="0">
            <a:normAutofit/>
          </a:bodyPr>
          <a:lstStyle/>
          <a:p>
            <a:r>
              <a:rPr lang="en-CA" dirty="0"/>
              <a:t>Click to edit master title style</a:t>
            </a:r>
            <a:endParaRPr lang="en-US" dirty="0"/>
          </a:p>
        </p:txBody>
      </p:sp>
      <p:sp>
        <p:nvSpPr>
          <p:cNvPr id="3" name="Text Placeholder 2"/>
          <p:cNvSpPr>
            <a:spLocks noGrp="1"/>
          </p:cNvSpPr>
          <p:nvPr>
            <p:ph type="body" idx="1"/>
          </p:nvPr>
        </p:nvSpPr>
        <p:spPr>
          <a:xfrm>
            <a:off x="8111249" y="1242875"/>
            <a:ext cx="3460655" cy="4658304"/>
          </a:xfrm>
          <a:prstGeom prst="rect">
            <a:avLst/>
          </a:prstGeom>
        </p:spPr>
        <p:txBody>
          <a:bodyPr vert="horz" lIns="0" tIns="0" rIns="0" bIns="0" rtlCol="0">
            <a:normAutofit/>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3"/>
          </p:nvPr>
        </p:nvSpPr>
        <p:spPr>
          <a:xfrm>
            <a:off x="620095"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dirty="0"/>
              <a:t>Skills for Success: Collaboration</a:t>
            </a:r>
          </a:p>
        </p:txBody>
      </p:sp>
      <p:sp>
        <p:nvSpPr>
          <p:cNvPr id="6" name="Slide Number Placeholder 5"/>
          <p:cNvSpPr>
            <a:spLocks noGrp="1"/>
          </p:cNvSpPr>
          <p:nvPr>
            <p:ph type="sldNum" sz="quarter" idx="4"/>
          </p:nvPr>
        </p:nvSpPr>
        <p:spPr>
          <a:xfrm>
            <a:off x="1031225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dirty="0"/>
          </a:p>
        </p:txBody>
      </p:sp>
      <p:sp>
        <p:nvSpPr>
          <p:cNvPr id="8" name="Lightning Bolt 7"/>
          <p:cNvSpPr/>
          <p:nvPr userDrawn="1"/>
        </p:nvSpPr>
        <p:spPr>
          <a:xfrm rot="5400000">
            <a:off x="5176912" y="3514383"/>
            <a:ext cx="4855342" cy="127710"/>
          </a:xfrm>
          <a:prstGeom prst="lightningBolt">
            <a:avLst/>
          </a:prstGeom>
          <a:solidFill>
            <a:srgbClr val="8B2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7B69C2A-B75C-5C5E-F7A3-E9D83BCB2531}"/>
              </a:ext>
            </a:extLst>
          </p:cNvPr>
          <p:cNvPicPr>
            <a:picLocks noChangeAspect="1"/>
          </p:cNvPicPr>
          <p:nvPr userDrawn="1"/>
        </p:nvPicPr>
        <p:blipFill>
          <a:blip r:embed="rId5"/>
          <a:stretch>
            <a:fillRect/>
          </a:stretch>
        </p:blipFill>
        <p:spPr>
          <a:xfrm>
            <a:off x="553004" y="6005909"/>
            <a:ext cx="1148555" cy="365125"/>
          </a:xfrm>
          <a:prstGeom prst="rect">
            <a:avLst/>
          </a:prstGeom>
        </p:spPr>
      </p:pic>
    </p:spTree>
    <p:extLst>
      <p:ext uri="{BB962C8B-B14F-4D97-AF65-F5344CB8AC3E}">
        <p14:creationId xmlns:p14="http://schemas.microsoft.com/office/powerpoint/2010/main" val="3245958425"/>
      </p:ext>
    </p:extLst>
  </p:cSld>
  <p:clrMap bg1="lt1" tx1="dk1" bg2="lt2" tx2="dk2" accent1="accent1" accent2="accent2" accent3="accent3" accent4="accent4" accent5="accent5" accent6="accent6" hlink="hlink" folHlink="folHlink"/>
  <p:sldLayoutIdLst>
    <p:sldLayoutId id="2147483755" r:id="rId1"/>
    <p:sldLayoutId id="2147483757" r:id="rId2"/>
  </p:sldLayoutIdLst>
  <p:transition spd="slow">
    <p:wipe/>
  </p:transition>
  <p:hf hdr="0" dt="0"/>
  <p:txStyles>
    <p:titleStyle>
      <a:lvl1pPr algn="ctr" defTabSz="914377" rtl="0" eaLnBrk="1" latinLnBrk="0" hangingPunct="1">
        <a:lnSpc>
          <a:spcPct val="90000"/>
        </a:lnSpc>
        <a:spcBef>
          <a:spcPct val="0"/>
        </a:spcBef>
        <a:buNone/>
        <a:defRPr sz="1600" kern="1200" cap="none" baseline="0">
          <a:solidFill>
            <a:srgbClr val="8B254F"/>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4250" y="1242874"/>
            <a:ext cx="3631494" cy="4658304"/>
          </a:xfrm>
          <a:prstGeom prst="rect">
            <a:avLst/>
          </a:prstGeom>
        </p:spPr>
        <p:txBody>
          <a:bodyPr vert="horz" lIns="0" tIns="0" rIns="0" bIns="0" rtlCol="0" anchor="ctr" anchorCtr="0">
            <a:normAutofit/>
          </a:bodyPr>
          <a:lstStyle/>
          <a:p>
            <a:r>
              <a:rPr lang="en-CA" dirty="0"/>
              <a:t>Click to edit master title style</a:t>
            </a:r>
            <a:endParaRPr lang="en-US" dirty="0"/>
          </a:p>
        </p:txBody>
      </p:sp>
      <p:sp>
        <p:nvSpPr>
          <p:cNvPr id="3" name="Text Placeholder 2"/>
          <p:cNvSpPr>
            <a:spLocks noGrp="1"/>
          </p:cNvSpPr>
          <p:nvPr>
            <p:ph type="body" idx="1"/>
          </p:nvPr>
        </p:nvSpPr>
        <p:spPr>
          <a:xfrm>
            <a:off x="5224640" y="1242875"/>
            <a:ext cx="6296018" cy="4658304"/>
          </a:xfrm>
          <a:prstGeom prst="rect">
            <a:avLst/>
          </a:prstGeom>
        </p:spPr>
        <p:txBody>
          <a:bodyPr vert="horz" lIns="0" tIns="0" rIns="0" bIns="0" rtlCol="0">
            <a:normAutofit/>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pic>
        <p:nvPicPr>
          <p:cNvPr id="10" name="Picture 9"/>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sp>
        <p:nvSpPr>
          <p:cNvPr id="4" name="Footer Placeholder 4">
            <a:extLst>
              <a:ext uri="{FF2B5EF4-FFF2-40B4-BE49-F238E27FC236}">
                <a16:creationId xmlns:a16="http://schemas.microsoft.com/office/drawing/2014/main" id="{96E47392-8F12-C92A-76A8-51885446B9D0}"/>
              </a:ext>
            </a:extLst>
          </p:cNvPr>
          <p:cNvSpPr>
            <a:spLocks noGrp="1"/>
          </p:cNvSpPr>
          <p:nvPr>
            <p:ph type="ftr" sz="quarter" idx="3"/>
          </p:nvPr>
        </p:nvSpPr>
        <p:spPr>
          <a:xfrm>
            <a:off x="618386"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dirty="0"/>
              <a:t>Skills for Success: Collaboration</a:t>
            </a:r>
          </a:p>
        </p:txBody>
      </p:sp>
      <p:sp>
        <p:nvSpPr>
          <p:cNvPr id="7" name="Slide Number Placeholder 5">
            <a:extLst>
              <a:ext uri="{FF2B5EF4-FFF2-40B4-BE49-F238E27FC236}">
                <a16:creationId xmlns:a16="http://schemas.microsoft.com/office/drawing/2014/main" id="{56E4B8D4-E44F-36A8-E6D6-5204B065673B}"/>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dirty="0"/>
          </a:p>
        </p:txBody>
      </p:sp>
      <p:pic>
        <p:nvPicPr>
          <p:cNvPr id="8" name="Picture 7" descr="A black text on a white background&#10;&#10;Description automatically generated">
            <a:extLst>
              <a:ext uri="{FF2B5EF4-FFF2-40B4-BE49-F238E27FC236}">
                <a16:creationId xmlns:a16="http://schemas.microsoft.com/office/drawing/2014/main" id="{C44937C9-D02B-0A54-5E62-28724928ED8A}"/>
              </a:ext>
            </a:extLst>
          </p:cNvPr>
          <p:cNvPicPr>
            <a:picLocks noChangeAspect="1"/>
          </p:cNvPicPr>
          <p:nvPr userDrawn="1"/>
        </p:nvPicPr>
        <p:blipFill>
          <a:blip r:embed="rId9"/>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2286447970"/>
      </p:ext>
    </p:extLst>
  </p:cSld>
  <p:clrMap bg1="lt1" tx1="dk1" bg2="lt2" tx2="dk2" accent1="accent1" accent2="accent2" accent3="accent3" accent4="accent4" accent5="accent5" accent6="accent6" hlink="hlink" folHlink="folHlink"/>
  <p:sldLayoutIdLst>
    <p:sldLayoutId id="2147483732" r:id="rId1"/>
    <p:sldLayoutId id="2147483734" r:id="rId2"/>
    <p:sldLayoutId id="2147483736" r:id="rId3"/>
    <p:sldLayoutId id="2147483733" r:id="rId4"/>
    <p:sldLayoutId id="2147483735" r:id="rId5"/>
    <p:sldLayoutId id="2147483758" r:id="rId6"/>
  </p:sldLayoutIdLst>
  <p:transition spd="slow">
    <p:wipe/>
  </p:transition>
  <p:hf hdr="0" dt="0"/>
  <p:txStyles>
    <p:titleStyle>
      <a:lvl1pPr algn="ctr" defTabSz="914377" rtl="0" eaLnBrk="1" latinLnBrk="0" hangingPunct="1">
        <a:lnSpc>
          <a:spcPct val="90000"/>
        </a:lnSpc>
        <a:spcBef>
          <a:spcPct val="0"/>
        </a:spcBef>
        <a:buNone/>
        <a:defRPr sz="3200" kern="1200" cap="none" baseline="0">
          <a:solidFill>
            <a:schemeClr val="bg1"/>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1438" y="365127"/>
            <a:ext cx="10963920" cy="646929"/>
          </a:xfrm>
          <a:prstGeom prst="rect">
            <a:avLst/>
          </a:prstGeom>
        </p:spPr>
        <p:txBody>
          <a:bodyPr vert="horz" lIns="0" tIns="0" rIns="0" bIns="0" rtlCol="0" anchor="ctr" anchorCtr="0">
            <a:normAutofit/>
          </a:bodyPr>
          <a:lstStyle/>
          <a:p>
            <a:r>
              <a:rPr lang="en-CA" dirty="0"/>
              <a:t>Click to edit master title style</a:t>
            </a:r>
            <a:endParaRPr lang="en-US" dirty="0"/>
          </a:p>
        </p:txBody>
      </p:sp>
      <p:sp>
        <p:nvSpPr>
          <p:cNvPr id="3" name="Text Placeholder 2"/>
          <p:cNvSpPr>
            <a:spLocks noGrp="1"/>
          </p:cNvSpPr>
          <p:nvPr>
            <p:ph type="body" idx="1"/>
          </p:nvPr>
        </p:nvSpPr>
        <p:spPr>
          <a:xfrm>
            <a:off x="621437" y="1242874"/>
            <a:ext cx="10963921" cy="4934089"/>
          </a:xfrm>
          <a:prstGeom prst="rect">
            <a:avLst/>
          </a:prstGeom>
        </p:spPr>
        <p:txBody>
          <a:bodyPr vert="horz" lIns="0" tIns="0" rIns="0" bIns="0" rtlCol="0">
            <a:normAutofit/>
          </a:body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3"/>
          </p:nvPr>
        </p:nvSpPr>
        <p:spPr>
          <a:xfrm>
            <a:off x="623994"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dirty="0"/>
              <a:t>Skills for Success: Collaboration</a:t>
            </a:r>
          </a:p>
        </p:txBody>
      </p:sp>
      <p:sp>
        <p:nvSpPr>
          <p:cNvPr id="6" name="Slide Number Placeholder 5"/>
          <p:cNvSpPr>
            <a:spLocks noGrp="1"/>
          </p:cNvSpPr>
          <p:nvPr>
            <p:ph type="sldNum" sz="quarter" idx="4"/>
          </p:nvPr>
        </p:nvSpPr>
        <p:spPr>
          <a:xfrm>
            <a:off x="10311473"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dirty="0"/>
          </a:p>
        </p:txBody>
      </p:sp>
      <p:sp>
        <p:nvSpPr>
          <p:cNvPr id="8" name="Lightning Bolt 7"/>
          <p:cNvSpPr/>
          <p:nvPr userDrawn="1"/>
        </p:nvSpPr>
        <p:spPr>
          <a:xfrm>
            <a:off x="697585" y="1063485"/>
            <a:ext cx="11029818" cy="127960"/>
          </a:xfrm>
          <a:prstGeom prst="lightningBol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30653" y="401666"/>
            <a:ext cx="1872492" cy="61039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7B69C2A-B75C-5C5E-F7A3-E9D83BCB2531}"/>
              </a:ext>
            </a:extLst>
          </p:cNvPr>
          <p:cNvPicPr>
            <a:picLocks noChangeAspect="1"/>
          </p:cNvPicPr>
          <p:nvPr userDrawn="1"/>
        </p:nvPicPr>
        <p:blipFill>
          <a:blip r:embed="rId5"/>
          <a:stretch>
            <a:fillRect/>
          </a:stretch>
        </p:blipFill>
        <p:spPr>
          <a:xfrm>
            <a:off x="556903" y="6005909"/>
            <a:ext cx="1148555" cy="365125"/>
          </a:xfrm>
          <a:prstGeom prst="rect">
            <a:avLst/>
          </a:prstGeom>
        </p:spPr>
      </p:pic>
    </p:spTree>
    <p:extLst>
      <p:ext uri="{BB962C8B-B14F-4D97-AF65-F5344CB8AC3E}">
        <p14:creationId xmlns:p14="http://schemas.microsoft.com/office/powerpoint/2010/main" val="2794194356"/>
      </p:ext>
    </p:extLst>
  </p:cSld>
  <p:clrMap bg1="lt1" tx1="dk1" bg2="lt2" tx2="dk2" accent1="accent1" accent2="accent2" accent3="accent3" accent4="accent4" accent5="accent5" accent6="accent6" hlink="hlink" folHlink="folHlink"/>
  <p:sldLayoutIdLst>
    <p:sldLayoutId id="2147483695" r:id="rId1"/>
    <p:sldLayoutId id="2147483753" r:id="rId2"/>
  </p:sldLayoutIdLst>
  <p:transition spd="slow">
    <p:wipe/>
  </p:transition>
  <p:hf hdr="0" dt="0"/>
  <p:txStyles>
    <p:titleStyle>
      <a:lvl1pPr algn="l" defTabSz="914377" rtl="0" eaLnBrk="1" latinLnBrk="0" hangingPunct="1">
        <a:lnSpc>
          <a:spcPct val="90000"/>
        </a:lnSpc>
        <a:spcBef>
          <a:spcPct val="0"/>
        </a:spcBef>
        <a:buNone/>
        <a:defRPr sz="3200" kern="1200" cap="none" baseline="0">
          <a:solidFill>
            <a:schemeClr val="accent1"/>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chemeClr val="accent2"/>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chemeClr val="accent2"/>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20.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0.sv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2.xml"/><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0.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1.xml"/><Relationship Id="rId4" Type="http://schemas.openxmlformats.org/officeDocument/2006/relationships/image" Target="../media/image20.svg"/></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2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0.svg"/></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0.svg"/></Relationships>
</file>

<file path=ppt/slides/_rels/slide2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0.svg"/></Relationships>
</file>

<file path=ppt/slides/_rels/slide2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20.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20.sv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20.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9.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0.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1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31.png"/></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2.xml.rels><?xml version="1.0" encoding="UTF-8" standalone="yes"?>
<Relationships xmlns="http://schemas.openxmlformats.org/package/2006/relationships"><Relationship Id="rId3" Type="http://schemas.openxmlformats.org/officeDocument/2006/relationships/hyperlink" Target="https://factory.cancred.ca/c/earnablebadge/SOAD48a1WPQZaBG2/apply"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3.xml"/><Relationship Id="rId1" Type="http://schemas.openxmlformats.org/officeDocument/2006/relationships/slideLayout" Target="../slideLayouts/slideLayout25.xml"/><Relationship Id="rId4" Type="http://schemas.openxmlformats.org/officeDocument/2006/relationships/image" Target="../media/image20.svg"/></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4.xml"/><Relationship Id="rId1" Type="http://schemas.openxmlformats.org/officeDocument/2006/relationships/slideLayout" Target="../slideLayouts/slideLayout25.xml"/><Relationship Id="rId4" Type="http://schemas.openxmlformats.org/officeDocument/2006/relationships/image" Target="../media/image20.svg"/></Relationships>
</file>

<file path=ppt/slides/_rels/slide55.xml.rels><?xml version="1.0" encoding="UTF-8" standalone="yes"?>
<Relationships xmlns="http://schemas.openxmlformats.org/package/2006/relationships"><Relationship Id="rId3" Type="http://schemas.openxmlformats.org/officeDocument/2006/relationships/hyperlink" Target="https://factory.cancred.ca/c/earnablebadge/SQXFZOa1WPQZa2UTX/apply" TargetMode="External"/><Relationship Id="rId2" Type="http://schemas.openxmlformats.org/officeDocument/2006/relationships/notesSlide" Target="../notesSlides/notesSlide55.xml"/><Relationship Id="rId1" Type="http://schemas.openxmlformats.org/officeDocument/2006/relationships/slideLayout" Target="../slideLayouts/slideLayout25.xml"/><Relationship Id="rId5" Type="http://schemas.openxmlformats.org/officeDocument/2006/relationships/image" Target="../media/image20.svg"/><Relationship Id="rId4" Type="http://schemas.openxmlformats.org/officeDocument/2006/relationships/image" Target="../media/image19.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7.xml"/><Relationship Id="rId1" Type="http://schemas.openxmlformats.org/officeDocument/2006/relationships/slideLayout" Target="../slideLayouts/slideLayout22.xml"/><Relationship Id="rId4" Type="http://schemas.openxmlformats.org/officeDocument/2006/relationships/image" Target="../media/image20.sv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E1A43-784A-7643-7763-B75A331C8E7E}"/>
              </a:ext>
            </a:extLst>
          </p:cNvPr>
          <p:cNvSpPr>
            <a:spLocks noGrp="1"/>
          </p:cNvSpPr>
          <p:nvPr>
            <p:ph type="ctrTitle"/>
          </p:nvPr>
        </p:nvSpPr>
        <p:spPr>
          <a:xfrm>
            <a:off x="620293" y="1963606"/>
            <a:ext cx="6482717" cy="2387600"/>
          </a:xfrm>
        </p:spPr>
        <p:txBody>
          <a:bodyPr/>
          <a:lstStyle/>
          <a:p>
            <a:r>
              <a:rPr lang="en-GB" dirty="0"/>
              <a:t>Facilitator prep</a:t>
            </a:r>
          </a:p>
        </p:txBody>
      </p:sp>
      <p:sp>
        <p:nvSpPr>
          <p:cNvPr id="4" name="Subtitle 3">
            <a:extLst>
              <a:ext uri="{FF2B5EF4-FFF2-40B4-BE49-F238E27FC236}">
                <a16:creationId xmlns:a16="http://schemas.microsoft.com/office/drawing/2014/main" id="{467FCCC6-F6BD-03E7-AB38-644907D60DC1}"/>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682945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8FB3187-1475-DFB4-ACB1-BEF8FC8EC480}"/>
              </a:ext>
            </a:extLst>
          </p:cNvPr>
          <p:cNvSpPr>
            <a:spLocks noGrp="1"/>
          </p:cNvSpPr>
          <p:nvPr>
            <p:ph type="ftr" sz="quarter" idx="11"/>
          </p:nvPr>
        </p:nvSpPr>
        <p:spPr>
          <a:xfrm>
            <a:off x="618386" y="6310310"/>
            <a:ext cx="4114800" cy="365125"/>
          </a:xfrm>
        </p:spPr>
        <p:txBody>
          <a:bodyPr/>
          <a:lstStyle/>
          <a:p>
            <a:r>
              <a:rPr lang="en-US" dirty="0"/>
              <a:t>Skills for Success: Collaboration</a:t>
            </a:r>
          </a:p>
        </p:txBody>
      </p:sp>
      <p:sp>
        <p:nvSpPr>
          <p:cNvPr id="4" name="Slide Number Placeholder 3">
            <a:extLst>
              <a:ext uri="{FF2B5EF4-FFF2-40B4-BE49-F238E27FC236}">
                <a16:creationId xmlns:a16="http://schemas.microsoft.com/office/drawing/2014/main" id="{4881887D-E46D-EB3E-5F5B-6A46F0020CBA}"/>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2</a:t>
            </a:fld>
            <a:endParaRPr lang="en-US"/>
          </a:p>
        </p:txBody>
      </p:sp>
      <p:sp>
        <p:nvSpPr>
          <p:cNvPr id="2" name="Title 1"/>
          <p:cNvSpPr>
            <a:spLocks noGrp="1"/>
          </p:cNvSpPr>
          <p:nvPr>
            <p:ph type="title"/>
          </p:nvPr>
        </p:nvSpPr>
        <p:spPr>
          <a:xfrm>
            <a:off x="612562" y="365127"/>
            <a:ext cx="10954422" cy="646929"/>
          </a:xfrm>
        </p:spPr>
        <p:txBody>
          <a:bodyPr>
            <a:normAutofit/>
          </a:bodyPr>
          <a:lstStyle/>
          <a:p>
            <a:r>
              <a:rPr lang="en-US" dirty="0"/>
              <a:t>Activating collaboration</a:t>
            </a:r>
          </a:p>
        </p:txBody>
      </p:sp>
      <p:sp>
        <p:nvSpPr>
          <p:cNvPr id="25" name="Content Placeholder 24">
            <a:extLst>
              <a:ext uri="{FF2B5EF4-FFF2-40B4-BE49-F238E27FC236}">
                <a16:creationId xmlns:a16="http://schemas.microsoft.com/office/drawing/2014/main" id="{87AB1A70-0ADA-5A36-F384-74C99723CAB6}"/>
              </a:ext>
            </a:extLst>
          </p:cNvPr>
          <p:cNvSpPr>
            <a:spLocks noGrp="1"/>
          </p:cNvSpPr>
          <p:nvPr>
            <p:ph sz="quarter" idx="13"/>
          </p:nvPr>
        </p:nvSpPr>
        <p:spPr>
          <a:xfrm>
            <a:off x="6096000" y="2827969"/>
            <a:ext cx="5470983" cy="1908215"/>
          </a:xfrm>
        </p:spPr>
        <p:txBody>
          <a:bodyPr>
            <a:normAutofit fontScale="85000" lnSpcReduction="20000"/>
          </a:bodyPr>
          <a:lstStyle/>
          <a:p>
            <a:r>
              <a:rPr lang="en-CA" dirty="0"/>
              <a:t>In the chat, feel free to share a little about yourself:</a:t>
            </a:r>
          </a:p>
          <a:p>
            <a:pPr lvl="1"/>
            <a:r>
              <a:rPr lang="en-CA" dirty="0"/>
              <a:t>Your name</a:t>
            </a:r>
          </a:p>
          <a:p>
            <a:pPr lvl="1"/>
            <a:r>
              <a:rPr lang="en-CA" dirty="0"/>
              <a:t>Where you’re joining from</a:t>
            </a:r>
          </a:p>
          <a:p>
            <a:pPr lvl="1"/>
            <a:r>
              <a:rPr lang="en-CA" dirty="0"/>
              <a:t>Your industry &amp; role</a:t>
            </a:r>
          </a:p>
          <a:p>
            <a:pPr lvl="1"/>
            <a:r>
              <a:rPr lang="en-CA" dirty="0"/>
              <a:t>Why your organization needs collaboration</a:t>
            </a:r>
          </a:p>
          <a:p>
            <a:endParaRPr lang="en-GB" dirty="0"/>
          </a:p>
        </p:txBody>
      </p:sp>
    </p:spTree>
    <p:extLst>
      <p:ext uri="{BB962C8B-B14F-4D97-AF65-F5344CB8AC3E}">
        <p14:creationId xmlns:p14="http://schemas.microsoft.com/office/powerpoint/2010/main" val="36064266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EC2DBB1-E364-67BB-3FF7-942A6257B089}"/>
              </a:ext>
            </a:extLst>
          </p:cNvPr>
          <p:cNvSpPr>
            <a:spLocks noGrp="1"/>
          </p:cNvSpPr>
          <p:nvPr>
            <p:ph type="ctrTitle"/>
          </p:nvPr>
        </p:nvSpPr>
        <p:spPr/>
        <p:txBody>
          <a:bodyPr/>
          <a:lstStyle/>
          <a:p>
            <a:r>
              <a:rPr lang="en-GB" dirty="0"/>
              <a:t>Activating collaboration</a:t>
            </a:r>
          </a:p>
        </p:txBody>
      </p:sp>
      <p:sp>
        <p:nvSpPr>
          <p:cNvPr id="30" name="Text Placeholder 29">
            <a:extLst>
              <a:ext uri="{FF2B5EF4-FFF2-40B4-BE49-F238E27FC236}">
                <a16:creationId xmlns:a16="http://schemas.microsoft.com/office/drawing/2014/main" id="{C09E7A3B-0C44-799A-BA3D-80DE281FFEBD}"/>
              </a:ext>
            </a:extLst>
          </p:cNvPr>
          <p:cNvSpPr>
            <a:spLocks noGrp="1"/>
          </p:cNvSpPr>
          <p:nvPr>
            <p:ph type="subTitle" idx="1"/>
          </p:nvPr>
        </p:nvSpPr>
        <p:spPr/>
        <p:txBody>
          <a:bodyPr>
            <a:normAutofit lnSpcReduction="10000"/>
          </a:bodyPr>
          <a:lstStyle/>
          <a:p>
            <a:r>
              <a:rPr lang="en-GB" dirty="0"/>
              <a:t>Skills for Success </a:t>
            </a:r>
            <a:br>
              <a:rPr lang="en-GB" dirty="0"/>
            </a:br>
            <a:r>
              <a:rPr lang="en-GB" dirty="0"/>
              <a:t>for Learning Professionals</a:t>
            </a:r>
          </a:p>
        </p:txBody>
      </p:sp>
    </p:spTree>
    <p:extLst>
      <p:ext uri="{BB962C8B-B14F-4D97-AF65-F5344CB8AC3E}">
        <p14:creationId xmlns:p14="http://schemas.microsoft.com/office/powerpoint/2010/main" val="1156991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2488406-A6AC-562B-83EF-3748115B226D}"/>
              </a:ext>
            </a:extLst>
          </p:cNvPr>
          <p:cNvSpPr>
            <a:spLocks noGrp="1"/>
          </p:cNvSpPr>
          <p:nvPr>
            <p:ph type="title"/>
          </p:nvPr>
        </p:nvSpPr>
        <p:spPr/>
        <p:txBody>
          <a:bodyPr/>
          <a:lstStyle/>
          <a:p>
            <a:r>
              <a:rPr lang="en-GB" dirty="0"/>
              <a:t>Collaboration</a:t>
            </a:r>
          </a:p>
        </p:txBody>
      </p:sp>
      <p:sp>
        <p:nvSpPr>
          <p:cNvPr id="11" name="Content Placeholder 10">
            <a:extLst>
              <a:ext uri="{FF2B5EF4-FFF2-40B4-BE49-F238E27FC236}">
                <a16:creationId xmlns:a16="http://schemas.microsoft.com/office/drawing/2014/main" id="{01952164-AF98-6480-AD16-EF87B83EB7A0}"/>
              </a:ext>
            </a:extLst>
          </p:cNvPr>
          <p:cNvSpPr>
            <a:spLocks noGrp="1"/>
          </p:cNvSpPr>
          <p:nvPr>
            <p:ph idx="1"/>
          </p:nvPr>
        </p:nvSpPr>
        <p:spPr/>
        <p:txBody>
          <a:bodyPr/>
          <a:lstStyle/>
          <a:p>
            <a:pPr lvl="1"/>
            <a:r>
              <a:rPr lang="en-CA" noProof="0" dirty="0"/>
              <a:t>Do you </a:t>
            </a:r>
            <a:r>
              <a:rPr lang="en-CA" dirty="0"/>
              <a:t>consider yourself to be collaborative?</a:t>
            </a:r>
          </a:p>
          <a:p>
            <a:pPr lvl="1"/>
            <a:r>
              <a:rPr lang="en-CA" noProof="0" dirty="0"/>
              <a:t>What do you consider your biggest barriers to being collaborative?</a:t>
            </a:r>
          </a:p>
        </p:txBody>
      </p:sp>
      <p:sp>
        <p:nvSpPr>
          <p:cNvPr id="4" name="Footer Placeholder 3">
            <a:extLst>
              <a:ext uri="{FF2B5EF4-FFF2-40B4-BE49-F238E27FC236}">
                <a16:creationId xmlns:a16="http://schemas.microsoft.com/office/drawing/2014/main" id="{F5014790-0669-57B7-62EA-D6EA82DB8E0F}"/>
              </a:ext>
            </a:extLst>
          </p:cNvPr>
          <p:cNvSpPr>
            <a:spLocks noGrp="1"/>
          </p:cNvSpPr>
          <p:nvPr>
            <p:ph type="ftr" sz="quarter" idx="11"/>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89CD5E33-F2CF-B9A5-4B34-7C3BAFD16267}"/>
              </a:ext>
            </a:extLst>
          </p:cNvPr>
          <p:cNvSpPr>
            <a:spLocks noGrp="1"/>
          </p:cNvSpPr>
          <p:nvPr>
            <p:ph type="sldNum" sz="quarter" idx="12"/>
          </p:nvPr>
        </p:nvSpPr>
        <p:spPr/>
        <p:txBody>
          <a:bodyPr/>
          <a:lstStyle/>
          <a:p>
            <a:fld id="{41461A4C-1453-7247-9AAE-4D0675A386AC}" type="slidenum">
              <a:rPr lang="en-US" smtClean="0"/>
              <a:t>4</a:t>
            </a:fld>
            <a:endParaRPr lang="en-US"/>
          </a:p>
        </p:txBody>
      </p:sp>
      <p:sp>
        <p:nvSpPr>
          <p:cNvPr id="12" name="Text Placeholder 11">
            <a:extLst>
              <a:ext uri="{FF2B5EF4-FFF2-40B4-BE49-F238E27FC236}">
                <a16:creationId xmlns:a16="http://schemas.microsoft.com/office/drawing/2014/main" id="{1339A3F0-0409-A597-30C4-6B26704DFC9D}"/>
              </a:ext>
            </a:extLst>
          </p:cNvPr>
          <p:cNvSpPr>
            <a:spLocks noGrp="1"/>
          </p:cNvSpPr>
          <p:nvPr>
            <p:ph type="body" sz="quarter" idx="13"/>
          </p:nvPr>
        </p:nvSpPr>
        <p:spPr>
          <a:xfrm>
            <a:off x="6492240" y="594309"/>
            <a:ext cx="1913573" cy="571500"/>
          </a:xfrm>
        </p:spPr>
        <p:txBody>
          <a:bodyPr/>
          <a:lstStyle/>
          <a:p>
            <a:r>
              <a:rPr lang="en-GB" dirty="0"/>
              <a:t>Chat</a:t>
            </a:r>
          </a:p>
        </p:txBody>
      </p:sp>
    </p:spTree>
    <p:extLst>
      <p:ext uri="{BB962C8B-B14F-4D97-AF65-F5344CB8AC3E}">
        <p14:creationId xmlns:p14="http://schemas.microsoft.com/office/powerpoint/2010/main" val="178762294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67F90-FFD2-5E41-A28A-54D955A527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FC7C4-31C9-E3F1-52E6-02B421100D56}"/>
              </a:ext>
            </a:extLst>
          </p:cNvPr>
          <p:cNvSpPr>
            <a:spLocks noGrp="1"/>
          </p:cNvSpPr>
          <p:nvPr>
            <p:ph type="title"/>
          </p:nvPr>
        </p:nvSpPr>
        <p:spPr>
          <a:xfrm>
            <a:off x="620095" y="1242874"/>
            <a:ext cx="3679189" cy="4658304"/>
          </a:xfrm>
        </p:spPr>
        <p:txBody>
          <a:bodyPr/>
          <a:lstStyle/>
          <a:p>
            <a:r>
              <a:rPr lang="en-CA"/>
              <a:t>Objectives for today</a:t>
            </a:r>
            <a:endParaRPr lang="en-US" dirty="0"/>
          </a:p>
        </p:txBody>
      </p:sp>
      <p:sp>
        <p:nvSpPr>
          <p:cNvPr id="3" name="Text Placeholder 2">
            <a:extLst>
              <a:ext uri="{FF2B5EF4-FFF2-40B4-BE49-F238E27FC236}">
                <a16:creationId xmlns:a16="http://schemas.microsoft.com/office/drawing/2014/main" id="{3BAE0CE0-77BC-E100-98B4-686FBD1D49BA}"/>
              </a:ext>
            </a:extLst>
          </p:cNvPr>
          <p:cNvSpPr>
            <a:spLocks noGrp="1"/>
          </p:cNvSpPr>
          <p:nvPr>
            <p:ph idx="1"/>
          </p:nvPr>
        </p:nvSpPr>
        <p:spPr>
          <a:xfrm>
            <a:off x="5374105" y="979010"/>
            <a:ext cx="6212038" cy="5186035"/>
          </a:xfrm>
        </p:spPr>
        <p:txBody>
          <a:bodyPr>
            <a:spAutoFit/>
          </a:bodyPr>
          <a:lstStyle/>
          <a:p>
            <a:r>
              <a:rPr lang="en-GB" dirty="0"/>
              <a:t>Upon completion of this workshop you will be able to:</a:t>
            </a:r>
          </a:p>
          <a:p>
            <a:pPr lvl="1"/>
            <a:r>
              <a:rPr lang="en-GB" dirty="0"/>
              <a:t>Describe how collaboration can benefit your teams, managers, leaders and organization</a:t>
            </a:r>
          </a:p>
          <a:p>
            <a:pPr lvl="1"/>
            <a:r>
              <a:rPr lang="en-GB" dirty="0"/>
              <a:t>Identify organizational barriers to collaboration</a:t>
            </a:r>
          </a:p>
          <a:p>
            <a:pPr lvl="1"/>
            <a:r>
              <a:rPr lang="en-GB" dirty="0"/>
              <a:t>Discuss organizational structures required to support collaboration</a:t>
            </a:r>
          </a:p>
          <a:p>
            <a:pPr lvl="1"/>
            <a:r>
              <a:rPr lang="en-GB" dirty="0"/>
              <a:t>Identify approaches for development at various levels</a:t>
            </a:r>
            <a:endParaRPr lang="en-US" dirty="0"/>
          </a:p>
          <a:p>
            <a:pPr lvl="1"/>
            <a:r>
              <a:rPr lang="en-GB" dirty="0"/>
              <a:t>Identify key resources to support your implementation plan</a:t>
            </a:r>
          </a:p>
        </p:txBody>
      </p:sp>
      <p:sp>
        <p:nvSpPr>
          <p:cNvPr id="8" name="Footer Placeholder 3">
            <a:extLst>
              <a:ext uri="{FF2B5EF4-FFF2-40B4-BE49-F238E27FC236}">
                <a16:creationId xmlns:a16="http://schemas.microsoft.com/office/drawing/2014/main" id="{A649FA1A-073B-A0D6-B920-806FAFAEE740}"/>
              </a:ext>
            </a:extLst>
          </p:cNvPr>
          <p:cNvSpPr>
            <a:spLocks noGrp="1"/>
          </p:cNvSpPr>
          <p:nvPr>
            <p:ph type="ftr" sz="quarter" idx="11"/>
          </p:nvPr>
        </p:nvSpPr>
        <p:spPr>
          <a:xfrm>
            <a:off x="620095" y="6310310"/>
            <a:ext cx="4114800" cy="365125"/>
          </a:xfrm>
        </p:spPr>
        <p:txBody>
          <a:bodyPr/>
          <a:lstStyle/>
          <a:p>
            <a:r>
              <a:rPr lang="en-US" dirty="0"/>
              <a:t>Skills for Success: Collaboration</a:t>
            </a:r>
          </a:p>
        </p:txBody>
      </p:sp>
      <p:sp>
        <p:nvSpPr>
          <p:cNvPr id="9" name="Slide Number Placeholder 4">
            <a:extLst>
              <a:ext uri="{FF2B5EF4-FFF2-40B4-BE49-F238E27FC236}">
                <a16:creationId xmlns:a16="http://schemas.microsoft.com/office/drawing/2014/main" id="{65EC8085-8C4E-6473-D1E9-658EF769E8EA}"/>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5</a:t>
            </a:fld>
            <a:endParaRPr lang="en-US"/>
          </a:p>
        </p:txBody>
      </p:sp>
      <p:grpSp>
        <p:nvGrpSpPr>
          <p:cNvPr id="4" name="Group 3">
            <a:extLst>
              <a:ext uri="{FF2B5EF4-FFF2-40B4-BE49-F238E27FC236}">
                <a16:creationId xmlns:a16="http://schemas.microsoft.com/office/drawing/2014/main" id="{A330169A-3054-EA7D-93E3-F0A0BBE38795}"/>
              </a:ext>
            </a:extLst>
          </p:cNvPr>
          <p:cNvGrpSpPr/>
          <p:nvPr/>
        </p:nvGrpSpPr>
        <p:grpSpPr>
          <a:xfrm>
            <a:off x="4459705" y="5937334"/>
            <a:ext cx="914400" cy="914400"/>
            <a:chOff x="4379494" y="5853110"/>
            <a:chExt cx="914400" cy="914400"/>
          </a:xfrm>
        </p:grpSpPr>
        <p:pic>
          <p:nvPicPr>
            <p:cNvPr id="5" name="Graphic 4" descr="Storytelling outline">
              <a:extLst>
                <a:ext uri="{FF2B5EF4-FFF2-40B4-BE49-F238E27FC236}">
                  <a16:creationId xmlns:a16="http://schemas.microsoft.com/office/drawing/2014/main" id="{86D359AA-3297-901F-B240-8F89081176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FA308DD7-CD8E-6192-92B5-1BB20E92FAAF}"/>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2</a:t>
              </a:r>
              <a:endParaRPr lang="en-US" sz="900" dirty="0">
                <a:solidFill>
                  <a:schemeClr val="accent2"/>
                </a:solidFill>
              </a:endParaRPr>
            </a:p>
          </p:txBody>
        </p:sp>
      </p:grpSp>
    </p:spTree>
    <p:extLst>
      <p:ext uri="{BB962C8B-B14F-4D97-AF65-F5344CB8AC3E}">
        <p14:creationId xmlns:p14="http://schemas.microsoft.com/office/powerpoint/2010/main" val="887981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095" y="1242874"/>
            <a:ext cx="3679189" cy="4658304"/>
          </a:xfrm>
        </p:spPr>
        <p:txBody>
          <a:bodyPr/>
          <a:lstStyle/>
          <a:p>
            <a:r>
              <a:rPr lang="en-CA" dirty="0"/>
              <a:t>Agenda for today</a:t>
            </a:r>
            <a:endParaRPr lang="en-US" dirty="0"/>
          </a:p>
        </p:txBody>
      </p:sp>
      <p:sp>
        <p:nvSpPr>
          <p:cNvPr id="3" name="Text Placeholder 2"/>
          <p:cNvSpPr>
            <a:spLocks noGrp="1"/>
          </p:cNvSpPr>
          <p:nvPr>
            <p:ph idx="1"/>
          </p:nvPr>
        </p:nvSpPr>
        <p:spPr>
          <a:xfrm>
            <a:off x="5374105" y="1694590"/>
            <a:ext cx="6212038" cy="3754874"/>
          </a:xfrm>
        </p:spPr>
        <p:txBody>
          <a:bodyPr>
            <a:spAutoFit/>
          </a:bodyPr>
          <a:lstStyle/>
          <a:p>
            <a:pPr lvl="1"/>
            <a:r>
              <a:rPr lang="en-GB" dirty="0"/>
              <a:t>About the Skills for Success</a:t>
            </a:r>
            <a:endParaRPr lang="en-US" dirty="0"/>
          </a:p>
          <a:p>
            <a:pPr lvl="1"/>
            <a:r>
              <a:rPr lang="en-US" dirty="0"/>
              <a:t>About collaboration</a:t>
            </a:r>
          </a:p>
          <a:p>
            <a:pPr lvl="2"/>
            <a:r>
              <a:rPr lang="en-US" dirty="0"/>
              <a:t>According to ESDC</a:t>
            </a:r>
          </a:p>
          <a:p>
            <a:pPr lvl="2"/>
            <a:r>
              <a:rPr lang="en-US" dirty="0"/>
              <a:t>In the research</a:t>
            </a:r>
          </a:p>
          <a:p>
            <a:pPr lvl="2"/>
            <a:r>
              <a:rPr lang="en-US" dirty="0"/>
              <a:t>In organizations</a:t>
            </a:r>
          </a:p>
          <a:p>
            <a:pPr lvl="1"/>
            <a:r>
              <a:rPr lang="en-US" dirty="0"/>
              <a:t>Strategies for increasing collaboration </a:t>
            </a:r>
          </a:p>
          <a:p>
            <a:pPr lvl="1"/>
            <a:r>
              <a:rPr lang="en-GB" dirty="0"/>
              <a:t>Additional resources</a:t>
            </a:r>
          </a:p>
          <a:p>
            <a:pPr lvl="1"/>
            <a:r>
              <a:rPr lang="en-GB" dirty="0"/>
              <a:t>Issuing badges</a:t>
            </a:r>
          </a:p>
          <a:p>
            <a:pPr lvl="1"/>
            <a:r>
              <a:rPr lang="en-GB" dirty="0"/>
              <a:t>Wrap up &amp; close</a:t>
            </a:r>
            <a:endParaRPr lang="en-US" dirty="0"/>
          </a:p>
        </p:txBody>
      </p:sp>
      <p:sp>
        <p:nvSpPr>
          <p:cNvPr id="6" name="Footer Placeholder 3">
            <a:extLst>
              <a:ext uri="{FF2B5EF4-FFF2-40B4-BE49-F238E27FC236}">
                <a16:creationId xmlns:a16="http://schemas.microsoft.com/office/drawing/2014/main" id="{6AC30B5F-A24A-5326-F2E1-38468FF23E84}"/>
              </a:ext>
            </a:extLst>
          </p:cNvPr>
          <p:cNvSpPr>
            <a:spLocks noGrp="1"/>
          </p:cNvSpPr>
          <p:nvPr>
            <p:ph type="ftr" sz="quarter" idx="11"/>
          </p:nvPr>
        </p:nvSpPr>
        <p:spPr>
          <a:xfrm>
            <a:off x="620095" y="6310310"/>
            <a:ext cx="4114800" cy="365125"/>
          </a:xfrm>
        </p:spPr>
        <p:txBody>
          <a:bodyPr/>
          <a:lstStyle/>
          <a:p>
            <a:r>
              <a:rPr lang="en-US" dirty="0"/>
              <a:t>Skills for Success: Collaboration</a:t>
            </a:r>
          </a:p>
        </p:txBody>
      </p:sp>
      <p:sp>
        <p:nvSpPr>
          <p:cNvPr id="7" name="Slide Number Placeholder 4">
            <a:extLst>
              <a:ext uri="{FF2B5EF4-FFF2-40B4-BE49-F238E27FC236}">
                <a16:creationId xmlns:a16="http://schemas.microsoft.com/office/drawing/2014/main" id="{6434A6F6-499E-4477-1C43-5C7F92F9F941}"/>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6</a:t>
            </a:fld>
            <a:endParaRPr lang="en-US"/>
          </a:p>
        </p:txBody>
      </p:sp>
      <p:grpSp>
        <p:nvGrpSpPr>
          <p:cNvPr id="4" name="Group 3">
            <a:extLst>
              <a:ext uri="{FF2B5EF4-FFF2-40B4-BE49-F238E27FC236}">
                <a16:creationId xmlns:a16="http://schemas.microsoft.com/office/drawing/2014/main" id="{51DD27FF-E822-A33D-1838-5F51B8D91793}"/>
              </a:ext>
            </a:extLst>
          </p:cNvPr>
          <p:cNvGrpSpPr/>
          <p:nvPr/>
        </p:nvGrpSpPr>
        <p:grpSpPr>
          <a:xfrm>
            <a:off x="4459705" y="5937334"/>
            <a:ext cx="914400" cy="914400"/>
            <a:chOff x="4379494" y="5853110"/>
            <a:chExt cx="914400" cy="914400"/>
          </a:xfrm>
        </p:grpSpPr>
        <p:pic>
          <p:nvPicPr>
            <p:cNvPr id="5" name="Graphic 4" descr="Storytelling outline">
              <a:extLst>
                <a:ext uri="{FF2B5EF4-FFF2-40B4-BE49-F238E27FC236}">
                  <a16:creationId xmlns:a16="http://schemas.microsoft.com/office/drawing/2014/main" id="{B3B8C062-C274-8717-3F68-792EC69FCE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10C13913-8197-D2E1-294E-84D6ACE189B6}"/>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2</a:t>
              </a:r>
              <a:endParaRPr lang="en-US" sz="900" dirty="0">
                <a:solidFill>
                  <a:schemeClr val="accent2"/>
                </a:solidFill>
              </a:endParaRPr>
            </a:p>
          </p:txBody>
        </p:sp>
      </p:grpSp>
    </p:spTree>
    <p:extLst>
      <p:ext uri="{BB962C8B-B14F-4D97-AF65-F5344CB8AC3E}">
        <p14:creationId xmlns:p14="http://schemas.microsoft.com/office/powerpoint/2010/main" val="30574680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B2C06-BC5F-8D5A-B166-8BF6CC889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B9E57-AB59-FC2F-9AEB-5A9C73822DA4}"/>
              </a:ext>
            </a:extLst>
          </p:cNvPr>
          <p:cNvSpPr>
            <a:spLocks noGrp="1"/>
          </p:cNvSpPr>
          <p:nvPr>
            <p:ph type="title"/>
          </p:nvPr>
        </p:nvSpPr>
        <p:spPr>
          <a:xfrm>
            <a:off x="620095" y="1242874"/>
            <a:ext cx="3679189" cy="4658304"/>
          </a:xfrm>
        </p:spPr>
        <p:txBody>
          <a:bodyPr/>
          <a:lstStyle/>
          <a:p>
            <a:r>
              <a:rPr lang="en-CA"/>
              <a:t>How we’ll work together</a:t>
            </a:r>
            <a:endParaRPr lang="en-US" dirty="0"/>
          </a:p>
        </p:txBody>
      </p:sp>
      <p:sp>
        <p:nvSpPr>
          <p:cNvPr id="3" name="Text Placeholder 2">
            <a:extLst>
              <a:ext uri="{FF2B5EF4-FFF2-40B4-BE49-F238E27FC236}">
                <a16:creationId xmlns:a16="http://schemas.microsoft.com/office/drawing/2014/main" id="{878A25F0-E0D6-7127-5178-638750367C2F}"/>
              </a:ext>
            </a:extLst>
          </p:cNvPr>
          <p:cNvSpPr>
            <a:spLocks noGrp="1"/>
          </p:cNvSpPr>
          <p:nvPr>
            <p:ph idx="1"/>
          </p:nvPr>
        </p:nvSpPr>
        <p:spPr>
          <a:xfrm>
            <a:off x="5374105" y="1242875"/>
            <a:ext cx="6212038" cy="4658304"/>
          </a:xfrm>
        </p:spPr>
        <p:txBody>
          <a:bodyPr>
            <a:spAutoFit/>
          </a:bodyPr>
          <a:lstStyle/>
          <a:p>
            <a:pPr lvl="1"/>
            <a:r>
              <a:rPr lang="en-GB"/>
              <a:t>Cameras on or off?</a:t>
            </a:r>
          </a:p>
          <a:p>
            <a:pPr lvl="1"/>
            <a:r>
              <a:rPr lang="en-GB"/>
              <a:t>Asking questions and sharing insights</a:t>
            </a:r>
          </a:p>
          <a:p>
            <a:pPr lvl="1"/>
            <a:r>
              <a:rPr lang="en-GB"/>
              <a:t>Use of digital devices</a:t>
            </a:r>
          </a:p>
          <a:p>
            <a:pPr lvl="1"/>
            <a:r>
              <a:rPr lang="en-GB"/>
              <a:t>Respecting each other</a:t>
            </a:r>
          </a:p>
          <a:p>
            <a:pPr lvl="1"/>
            <a:r>
              <a:rPr lang="en-GB"/>
              <a:t>Confidentiality</a:t>
            </a:r>
            <a:endParaRPr lang="en-US" dirty="0"/>
          </a:p>
        </p:txBody>
      </p:sp>
      <p:sp>
        <p:nvSpPr>
          <p:cNvPr id="5" name="Footer Placeholder 3">
            <a:extLst>
              <a:ext uri="{FF2B5EF4-FFF2-40B4-BE49-F238E27FC236}">
                <a16:creationId xmlns:a16="http://schemas.microsoft.com/office/drawing/2014/main" id="{7A7E097D-A3D4-4E5E-0629-995103C55010}"/>
              </a:ext>
            </a:extLst>
          </p:cNvPr>
          <p:cNvSpPr>
            <a:spLocks noGrp="1"/>
          </p:cNvSpPr>
          <p:nvPr>
            <p:ph type="ftr" sz="quarter" idx="11"/>
          </p:nvPr>
        </p:nvSpPr>
        <p:spPr>
          <a:xfrm>
            <a:off x="620095" y="6310310"/>
            <a:ext cx="4114800" cy="365125"/>
          </a:xfrm>
        </p:spPr>
        <p:txBody>
          <a:bodyPr/>
          <a:lstStyle/>
          <a:p>
            <a:r>
              <a:rPr lang="en-US" dirty="0"/>
              <a:t>Skills for Success: Collaboration</a:t>
            </a:r>
          </a:p>
        </p:txBody>
      </p:sp>
      <p:sp>
        <p:nvSpPr>
          <p:cNvPr id="6" name="Slide Number Placeholder 4">
            <a:extLst>
              <a:ext uri="{FF2B5EF4-FFF2-40B4-BE49-F238E27FC236}">
                <a16:creationId xmlns:a16="http://schemas.microsoft.com/office/drawing/2014/main" id="{A88E105E-FE46-5854-315C-354967B05E0D}"/>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7</a:t>
            </a:fld>
            <a:endParaRPr lang="en-US"/>
          </a:p>
        </p:txBody>
      </p:sp>
    </p:spTree>
    <p:extLst>
      <p:ext uri="{BB962C8B-B14F-4D97-AF65-F5344CB8AC3E}">
        <p14:creationId xmlns:p14="http://schemas.microsoft.com/office/powerpoint/2010/main" val="40999460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AA827-3818-7621-05A8-06AB62840FB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0C898E1-0C99-B080-735F-183CC22A8D6D}"/>
              </a:ext>
            </a:extLst>
          </p:cNvPr>
          <p:cNvSpPr>
            <a:spLocks noGrp="1"/>
          </p:cNvSpPr>
          <p:nvPr>
            <p:ph type="ctrTitle"/>
          </p:nvPr>
        </p:nvSpPr>
        <p:spPr/>
        <p:txBody>
          <a:bodyPr/>
          <a:lstStyle/>
          <a:p>
            <a:r>
              <a:rPr lang="en-GB" dirty="0"/>
              <a:t>About</a:t>
            </a:r>
            <a:br>
              <a:rPr lang="en-GB" dirty="0"/>
            </a:br>
            <a:r>
              <a:rPr lang="en-GB" dirty="0"/>
              <a:t>skills for success</a:t>
            </a:r>
          </a:p>
        </p:txBody>
      </p:sp>
      <p:sp>
        <p:nvSpPr>
          <p:cNvPr id="3" name="Subtitle 2">
            <a:extLst>
              <a:ext uri="{FF2B5EF4-FFF2-40B4-BE49-F238E27FC236}">
                <a16:creationId xmlns:a16="http://schemas.microsoft.com/office/drawing/2014/main" id="{E3D22637-3340-942B-0743-8E705D661880}"/>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777244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AD527BF-83FB-F519-53D9-02B8433BC137}"/>
              </a:ext>
            </a:extLst>
          </p:cNvPr>
          <p:cNvSpPr>
            <a:spLocks noGrp="1"/>
          </p:cNvSpPr>
          <p:nvPr>
            <p:ph type="ftr" sz="quarter" idx="11"/>
          </p:nvPr>
        </p:nvSpPr>
        <p:spPr/>
        <p:txBody>
          <a:bodyPr/>
          <a:lstStyle/>
          <a:p>
            <a:r>
              <a:rPr lang="en-US" dirty="0"/>
              <a:t>Skills for Success: Collaboration</a:t>
            </a:r>
          </a:p>
        </p:txBody>
      </p:sp>
      <p:sp>
        <p:nvSpPr>
          <p:cNvPr id="7" name="Slide Number Placeholder 6">
            <a:extLst>
              <a:ext uri="{FF2B5EF4-FFF2-40B4-BE49-F238E27FC236}">
                <a16:creationId xmlns:a16="http://schemas.microsoft.com/office/drawing/2014/main" id="{D3F9C2C7-260D-914C-F669-D9941F9BFE7C}"/>
              </a:ext>
            </a:extLst>
          </p:cNvPr>
          <p:cNvSpPr>
            <a:spLocks noGrp="1"/>
          </p:cNvSpPr>
          <p:nvPr>
            <p:ph type="sldNum" sz="quarter" idx="12"/>
          </p:nvPr>
        </p:nvSpPr>
        <p:spPr/>
        <p:txBody>
          <a:bodyPr/>
          <a:lstStyle/>
          <a:p>
            <a:fld id="{41461A4C-1453-7247-9AAE-4D0675A386AC}" type="slidenum">
              <a:rPr lang="en-US" smtClean="0"/>
              <a:t>9</a:t>
            </a:fld>
            <a:endParaRPr lang="en-US"/>
          </a:p>
        </p:txBody>
      </p:sp>
      <p:sp>
        <p:nvSpPr>
          <p:cNvPr id="5" name="Title 4">
            <a:extLst>
              <a:ext uri="{FF2B5EF4-FFF2-40B4-BE49-F238E27FC236}">
                <a16:creationId xmlns:a16="http://schemas.microsoft.com/office/drawing/2014/main" id="{D9D463A1-3AE5-C526-E070-CF02EEF3404E}"/>
              </a:ext>
            </a:extLst>
          </p:cNvPr>
          <p:cNvSpPr>
            <a:spLocks noGrp="1"/>
          </p:cNvSpPr>
          <p:nvPr>
            <p:ph type="title"/>
          </p:nvPr>
        </p:nvSpPr>
        <p:spPr/>
        <p:txBody>
          <a:bodyPr/>
          <a:lstStyle/>
          <a:p>
            <a:r>
              <a:rPr lang="en-GB" dirty="0"/>
              <a:t>About Skills for Success</a:t>
            </a:r>
          </a:p>
        </p:txBody>
      </p:sp>
      <p:sp>
        <p:nvSpPr>
          <p:cNvPr id="6" name="Content Placeholder 5">
            <a:extLst>
              <a:ext uri="{FF2B5EF4-FFF2-40B4-BE49-F238E27FC236}">
                <a16:creationId xmlns:a16="http://schemas.microsoft.com/office/drawing/2014/main" id="{67305FB5-48F2-2CF6-D5E1-DE842A7FA7E7}"/>
              </a:ext>
            </a:extLst>
          </p:cNvPr>
          <p:cNvSpPr>
            <a:spLocks noGrp="1"/>
          </p:cNvSpPr>
          <p:nvPr>
            <p:ph sz="quarter" idx="13"/>
          </p:nvPr>
        </p:nvSpPr>
        <p:spPr/>
        <p:txBody>
          <a:bodyPr/>
          <a:lstStyle/>
          <a:p>
            <a:r>
              <a:rPr lang="en-GB" dirty="0"/>
              <a:t>The Government of Canada has identified a framework of critical Skills for Success that are:</a:t>
            </a:r>
          </a:p>
          <a:p>
            <a:pPr lvl="1"/>
            <a:r>
              <a:rPr lang="en-GB" dirty="0"/>
              <a:t>The skills needed to participate and thrive in learning, work and life</a:t>
            </a:r>
          </a:p>
          <a:p>
            <a:pPr lvl="1"/>
            <a:r>
              <a:rPr lang="en-GB" dirty="0"/>
              <a:t>For everyone – employers, workers, training providers, governments, and communities.</a:t>
            </a:r>
          </a:p>
        </p:txBody>
      </p:sp>
      <p:grpSp>
        <p:nvGrpSpPr>
          <p:cNvPr id="2" name="Group 1">
            <a:extLst>
              <a:ext uri="{FF2B5EF4-FFF2-40B4-BE49-F238E27FC236}">
                <a16:creationId xmlns:a16="http://schemas.microsoft.com/office/drawing/2014/main" id="{0EFB29F6-3F1A-7E38-A980-B2C2035C68EF}"/>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7A8994F5-A062-6485-5F8F-B3B55F5284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9C3FA24E-6FD3-9235-E02F-CF75E0033958}"/>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4</a:t>
              </a:r>
              <a:endParaRPr lang="en-US" sz="900" dirty="0">
                <a:solidFill>
                  <a:schemeClr val="accent2"/>
                </a:solidFill>
              </a:endParaRPr>
            </a:p>
          </p:txBody>
        </p:sp>
      </p:grpSp>
    </p:spTree>
    <p:extLst>
      <p:ext uri="{BB962C8B-B14F-4D97-AF65-F5344CB8AC3E}">
        <p14:creationId xmlns:p14="http://schemas.microsoft.com/office/powerpoint/2010/main" val="23278953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000"/>
                                        <p:tgtEl>
                                          <p:spTgt spid="6">
                                            <p:txEl>
                                              <p:pRg st="2" end="2"/>
                                            </p:txEl>
                                          </p:spTgt>
                                        </p:tgtEl>
                                      </p:cBhvr>
                                    </p:animEffect>
                                    <p:anim calcmode="lin" valueType="num">
                                      <p:cBhvr>
                                        <p:cTn id="1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703BE-3D0B-D4B6-A314-655E1DB3208E}"/>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340470FE-1A33-F7F9-8079-080CF89F983E}"/>
              </a:ext>
            </a:extLst>
          </p:cNvPr>
          <p:cNvSpPr>
            <a:spLocks noGrp="1"/>
          </p:cNvSpPr>
          <p:nvPr>
            <p:ph type="ftr" sz="quarter" idx="11"/>
          </p:nvPr>
        </p:nvSpPr>
        <p:spPr/>
        <p:txBody>
          <a:bodyPr/>
          <a:lstStyle/>
          <a:p>
            <a:r>
              <a:rPr lang="en-US" dirty="0"/>
              <a:t>Skills for Success: Collaboration</a:t>
            </a:r>
          </a:p>
        </p:txBody>
      </p:sp>
      <p:sp>
        <p:nvSpPr>
          <p:cNvPr id="7" name="Slide Number Placeholder 6">
            <a:extLst>
              <a:ext uri="{FF2B5EF4-FFF2-40B4-BE49-F238E27FC236}">
                <a16:creationId xmlns:a16="http://schemas.microsoft.com/office/drawing/2014/main" id="{CABABA80-FE1B-FFDF-3F44-5917B21374D2}"/>
              </a:ext>
            </a:extLst>
          </p:cNvPr>
          <p:cNvSpPr>
            <a:spLocks noGrp="1"/>
          </p:cNvSpPr>
          <p:nvPr>
            <p:ph type="sldNum" sz="quarter" idx="12"/>
          </p:nvPr>
        </p:nvSpPr>
        <p:spPr/>
        <p:txBody>
          <a:bodyPr/>
          <a:lstStyle/>
          <a:p>
            <a:fld id="{41461A4C-1453-7247-9AAE-4D0675A386AC}" type="slidenum">
              <a:rPr lang="en-US" smtClean="0"/>
              <a:t>10</a:t>
            </a:fld>
            <a:endParaRPr lang="en-US"/>
          </a:p>
        </p:txBody>
      </p:sp>
      <p:sp>
        <p:nvSpPr>
          <p:cNvPr id="5" name="Title 4">
            <a:extLst>
              <a:ext uri="{FF2B5EF4-FFF2-40B4-BE49-F238E27FC236}">
                <a16:creationId xmlns:a16="http://schemas.microsoft.com/office/drawing/2014/main" id="{EFE93144-CFDF-7552-69AE-F489B3B6DD53}"/>
              </a:ext>
            </a:extLst>
          </p:cNvPr>
          <p:cNvSpPr>
            <a:spLocks noGrp="1"/>
          </p:cNvSpPr>
          <p:nvPr>
            <p:ph type="title"/>
          </p:nvPr>
        </p:nvSpPr>
        <p:spPr/>
        <p:txBody>
          <a:bodyPr/>
          <a:lstStyle/>
          <a:p>
            <a:r>
              <a:rPr lang="en-GB" dirty="0"/>
              <a:t>About Skills for Success</a:t>
            </a:r>
          </a:p>
        </p:txBody>
      </p:sp>
      <p:sp>
        <p:nvSpPr>
          <p:cNvPr id="6" name="Content Placeholder 5">
            <a:extLst>
              <a:ext uri="{FF2B5EF4-FFF2-40B4-BE49-F238E27FC236}">
                <a16:creationId xmlns:a16="http://schemas.microsoft.com/office/drawing/2014/main" id="{A9105A05-889E-1CA1-9578-7C24EC860F71}"/>
              </a:ext>
            </a:extLst>
          </p:cNvPr>
          <p:cNvSpPr>
            <a:spLocks noGrp="1"/>
          </p:cNvSpPr>
          <p:nvPr>
            <p:ph sz="quarter" idx="13"/>
          </p:nvPr>
        </p:nvSpPr>
        <p:spPr/>
        <p:txBody>
          <a:bodyPr/>
          <a:lstStyle/>
          <a:p>
            <a:r>
              <a:rPr lang="en-GB" dirty="0"/>
              <a:t>The SFS Program:</a:t>
            </a:r>
          </a:p>
          <a:p>
            <a:pPr lvl="1"/>
            <a:r>
              <a:rPr lang="en-GB" dirty="0"/>
              <a:t>Helps Canadians access online tools to assess their skills needs, and</a:t>
            </a:r>
          </a:p>
          <a:p>
            <a:pPr lvl="1"/>
            <a:r>
              <a:rPr lang="en-GB" dirty="0"/>
              <a:t>Funds skills development projects, including assessment and training tools</a:t>
            </a:r>
          </a:p>
        </p:txBody>
      </p:sp>
      <p:grpSp>
        <p:nvGrpSpPr>
          <p:cNvPr id="2" name="Group 1">
            <a:extLst>
              <a:ext uri="{FF2B5EF4-FFF2-40B4-BE49-F238E27FC236}">
                <a16:creationId xmlns:a16="http://schemas.microsoft.com/office/drawing/2014/main" id="{A815A493-F6DD-D78B-A4E4-F1FC3CF00F5F}"/>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A92CD5A3-022A-7FFA-335C-26AD55190A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A56447DD-0202-8393-A4BE-4D950DC6D6E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4</a:t>
              </a:r>
              <a:endParaRPr lang="en-US" sz="900" dirty="0">
                <a:solidFill>
                  <a:schemeClr val="accent2"/>
                </a:solidFill>
              </a:endParaRPr>
            </a:p>
          </p:txBody>
        </p:sp>
      </p:grpSp>
    </p:spTree>
    <p:extLst>
      <p:ext uri="{BB962C8B-B14F-4D97-AF65-F5344CB8AC3E}">
        <p14:creationId xmlns:p14="http://schemas.microsoft.com/office/powerpoint/2010/main" val="38700168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000"/>
                                        <p:tgtEl>
                                          <p:spTgt spid="6">
                                            <p:txEl>
                                              <p:pRg st="2" end="2"/>
                                            </p:txEl>
                                          </p:spTgt>
                                        </p:tgtEl>
                                      </p:cBhvr>
                                    </p:animEffect>
                                    <p:anim calcmode="lin" valueType="num">
                                      <p:cBhvr>
                                        <p:cTn id="1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F9C71FF-25B1-440C-03C3-8F4B801C0929}"/>
              </a:ext>
            </a:extLst>
          </p:cNvPr>
          <p:cNvSpPr>
            <a:spLocks noGrp="1"/>
          </p:cNvSpPr>
          <p:nvPr>
            <p:ph type="ftr" sz="quarter" idx="11"/>
          </p:nvPr>
        </p:nvSpPr>
        <p:spPr>
          <a:xfrm>
            <a:off x="618386" y="6310310"/>
            <a:ext cx="4114800" cy="365125"/>
          </a:xfrm>
        </p:spPr>
        <p:txBody>
          <a:bodyPr/>
          <a:lstStyle/>
          <a:p>
            <a:r>
              <a:rPr lang="en-US" dirty="0"/>
              <a:t>Skills for Success: Collaboration</a:t>
            </a:r>
          </a:p>
        </p:txBody>
      </p:sp>
      <p:sp>
        <p:nvSpPr>
          <p:cNvPr id="3" name="Slide Number Placeholder 2">
            <a:extLst>
              <a:ext uri="{FF2B5EF4-FFF2-40B4-BE49-F238E27FC236}">
                <a16:creationId xmlns:a16="http://schemas.microsoft.com/office/drawing/2014/main" id="{193CF33D-3FC2-D83B-329F-A685AFCC9379}"/>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11</a:t>
            </a:fld>
            <a:endParaRPr lang="en-US"/>
          </a:p>
        </p:txBody>
      </p:sp>
      <p:sp>
        <p:nvSpPr>
          <p:cNvPr id="8" name="Title 7">
            <a:extLst>
              <a:ext uri="{FF2B5EF4-FFF2-40B4-BE49-F238E27FC236}">
                <a16:creationId xmlns:a16="http://schemas.microsoft.com/office/drawing/2014/main" id="{7A320FE9-9BD3-B226-BA9B-3701F14F6870}"/>
              </a:ext>
            </a:extLst>
          </p:cNvPr>
          <p:cNvSpPr>
            <a:spLocks noGrp="1"/>
          </p:cNvSpPr>
          <p:nvPr>
            <p:ph type="title"/>
          </p:nvPr>
        </p:nvSpPr>
        <p:spPr>
          <a:xfrm>
            <a:off x="612562" y="365127"/>
            <a:ext cx="10966877" cy="646929"/>
          </a:xfrm>
        </p:spPr>
        <p:txBody>
          <a:bodyPr/>
          <a:lstStyle/>
          <a:p>
            <a:r>
              <a:rPr lang="en-GB" dirty="0"/>
              <a:t>About I4PL’s role in the initiative</a:t>
            </a:r>
          </a:p>
        </p:txBody>
      </p:sp>
      <p:sp>
        <p:nvSpPr>
          <p:cNvPr id="9" name="Content Placeholder 8">
            <a:extLst>
              <a:ext uri="{FF2B5EF4-FFF2-40B4-BE49-F238E27FC236}">
                <a16:creationId xmlns:a16="http://schemas.microsoft.com/office/drawing/2014/main" id="{FD1F706A-2B52-2478-FC25-18B38F4B5475}"/>
              </a:ext>
            </a:extLst>
          </p:cNvPr>
          <p:cNvSpPr>
            <a:spLocks noGrp="1"/>
          </p:cNvSpPr>
          <p:nvPr>
            <p:ph sz="quarter" idx="13"/>
          </p:nvPr>
        </p:nvSpPr>
        <p:spPr>
          <a:xfrm>
            <a:off x="5935857" y="1594155"/>
            <a:ext cx="5631126" cy="4339650"/>
          </a:xfrm>
        </p:spPr>
        <p:txBody>
          <a:bodyPr>
            <a:spAutoFit/>
          </a:bodyPr>
          <a:lstStyle/>
          <a:p>
            <a:r>
              <a:rPr lang="en-GB" dirty="0"/>
              <a:t>The purpose of I4PL is to elevate the performance of the Canadian workforce.</a:t>
            </a:r>
          </a:p>
          <a:p>
            <a:r>
              <a:rPr lang="en-GB" dirty="0"/>
              <a:t>I4PL partnered with ESDC to:</a:t>
            </a:r>
          </a:p>
          <a:p>
            <a:pPr lvl="1"/>
            <a:r>
              <a:rPr lang="en-GB" dirty="0"/>
              <a:t>Conduct an extensive research project around three of the skills:</a:t>
            </a:r>
          </a:p>
          <a:p>
            <a:pPr lvl="2"/>
            <a:r>
              <a:rPr lang="en-GB" dirty="0"/>
              <a:t>Adaptability</a:t>
            </a:r>
          </a:p>
          <a:p>
            <a:pPr lvl="2"/>
            <a:r>
              <a:rPr lang="en-GB" dirty="0"/>
              <a:t>Collaboration, and </a:t>
            </a:r>
          </a:p>
          <a:p>
            <a:pPr lvl="2"/>
            <a:r>
              <a:rPr lang="en-GB" dirty="0"/>
              <a:t>Creativity &amp; Innovation</a:t>
            </a:r>
          </a:p>
          <a:p>
            <a:pPr lvl="1"/>
            <a:r>
              <a:rPr lang="en-GB" dirty="0"/>
              <a:t>Develop workshops to enable L&amp;D professionals to build Skills for Success in the workplace.</a:t>
            </a:r>
          </a:p>
        </p:txBody>
      </p:sp>
      <p:grpSp>
        <p:nvGrpSpPr>
          <p:cNvPr id="4" name="Group 3">
            <a:extLst>
              <a:ext uri="{FF2B5EF4-FFF2-40B4-BE49-F238E27FC236}">
                <a16:creationId xmlns:a16="http://schemas.microsoft.com/office/drawing/2014/main" id="{ADBACA14-1D6C-FF62-3CC7-BA70A92B7D0A}"/>
              </a:ext>
            </a:extLst>
          </p:cNvPr>
          <p:cNvGrpSpPr/>
          <p:nvPr/>
        </p:nvGrpSpPr>
        <p:grpSpPr>
          <a:xfrm>
            <a:off x="5650835" y="5937334"/>
            <a:ext cx="914400" cy="914400"/>
            <a:chOff x="4379494" y="5853110"/>
            <a:chExt cx="914400" cy="914400"/>
          </a:xfrm>
        </p:grpSpPr>
        <p:pic>
          <p:nvPicPr>
            <p:cNvPr id="5" name="Graphic 4" descr="Storytelling outline">
              <a:extLst>
                <a:ext uri="{FF2B5EF4-FFF2-40B4-BE49-F238E27FC236}">
                  <a16:creationId xmlns:a16="http://schemas.microsoft.com/office/drawing/2014/main" id="{2960975D-C588-6AD0-9D35-3571BC199D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C76B4E48-858A-B6B3-E1D1-0E13E322F144}"/>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5</a:t>
              </a:r>
              <a:endParaRPr lang="en-US" sz="900" dirty="0">
                <a:solidFill>
                  <a:schemeClr val="accent2"/>
                </a:solidFill>
              </a:endParaRPr>
            </a:p>
          </p:txBody>
        </p:sp>
      </p:grpSp>
    </p:spTree>
    <p:extLst>
      <p:ext uri="{BB962C8B-B14F-4D97-AF65-F5344CB8AC3E}">
        <p14:creationId xmlns:p14="http://schemas.microsoft.com/office/powerpoint/2010/main" val="14301396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fade">
                                      <p:cBhvr>
                                        <p:cTn id="13" dur="1000"/>
                                        <p:tgtEl>
                                          <p:spTgt spid="9">
                                            <p:txEl>
                                              <p:pRg st="1" end="1"/>
                                            </p:txEl>
                                          </p:spTgt>
                                        </p:tgtEl>
                                      </p:cBhvr>
                                    </p:animEffect>
                                    <p:anim calcmode="lin" valueType="num">
                                      <p:cBhvr>
                                        <p:cTn id="14"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1000"/>
                                        <p:tgtEl>
                                          <p:spTgt spid="9">
                                            <p:txEl>
                                              <p:pRg st="2" end="2"/>
                                            </p:txEl>
                                          </p:spTgt>
                                        </p:tgtEl>
                                      </p:cBhvr>
                                    </p:animEffect>
                                    <p:anim calcmode="lin" valueType="num">
                                      <p:cBhvr>
                                        <p:cTn id="2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Effect transition="in" filter="fade">
                                      <p:cBhvr>
                                        <p:cTn id="25" dur="1000"/>
                                        <p:tgtEl>
                                          <p:spTgt spid="9">
                                            <p:txEl>
                                              <p:pRg st="3" end="3"/>
                                            </p:txEl>
                                          </p:spTgt>
                                        </p:tgtEl>
                                      </p:cBhvr>
                                    </p:animEffect>
                                    <p:anim calcmode="lin" valueType="num">
                                      <p:cBhvr>
                                        <p:cTn id="2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1000"/>
                                        <p:tgtEl>
                                          <p:spTgt spid="9">
                                            <p:txEl>
                                              <p:pRg st="4" end="4"/>
                                            </p:txEl>
                                          </p:spTgt>
                                        </p:tgtEl>
                                      </p:cBhvr>
                                    </p:animEffect>
                                    <p:anim calcmode="lin" valueType="num">
                                      <p:cBhvr>
                                        <p:cTn id="3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Effect transition="in" filter="fade">
                                      <p:cBhvr>
                                        <p:cTn id="37" dur="1000"/>
                                        <p:tgtEl>
                                          <p:spTgt spid="9">
                                            <p:txEl>
                                              <p:pRg st="5" end="5"/>
                                            </p:txEl>
                                          </p:spTgt>
                                        </p:tgtEl>
                                      </p:cBhvr>
                                    </p:animEffect>
                                    <p:anim calcmode="lin" valueType="num">
                                      <p:cBhvr>
                                        <p:cTn id="3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9">
                                            <p:txEl>
                                              <p:pRg st="6" end="6"/>
                                            </p:txEl>
                                          </p:spTgt>
                                        </p:tgtEl>
                                        <p:attrNameLst>
                                          <p:attrName>style.visibility</p:attrName>
                                        </p:attrNameLst>
                                      </p:cBhvr>
                                      <p:to>
                                        <p:strVal val="visible"/>
                                      </p:to>
                                    </p:set>
                                    <p:animEffect transition="in" filter="fade">
                                      <p:cBhvr>
                                        <p:cTn id="43" dur="1000"/>
                                        <p:tgtEl>
                                          <p:spTgt spid="9">
                                            <p:txEl>
                                              <p:pRg st="6" end="6"/>
                                            </p:txEl>
                                          </p:spTgt>
                                        </p:tgtEl>
                                      </p:cBhvr>
                                    </p:animEffect>
                                    <p:anim calcmode="lin" valueType="num">
                                      <p:cBhvr>
                                        <p:cTn id="44"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3970-1832-EC22-BED2-9A3D7437F3B0}"/>
              </a:ext>
            </a:extLst>
          </p:cNvPr>
          <p:cNvSpPr>
            <a:spLocks noGrp="1"/>
          </p:cNvSpPr>
          <p:nvPr>
            <p:ph type="ctrTitle"/>
          </p:nvPr>
        </p:nvSpPr>
        <p:spPr/>
        <p:txBody>
          <a:bodyPr/>
          <a:lstStyle/>
          <a:p>
            <a:r>
              <a:rPr lang="en-GB" dirty="0"/>
              <a:t>About</a:t>
            </a:r>
            <a:br>
              <a:rPr lang="en-GB" dirty="0"/>
            </a:br>
            <a:r>
              <a:rPr lang="en-GB" dirty="0"/>
              <a:t>Collaboration</a:t>
            </a:r>
          </a:p>
        </p:txBody>
      </p:sp>
      <p:sp>
        <p:nvSpPr>
          <p:cNvPr id="3" name="Subtitle 2">
            <a:extLst>
              <a:ext uri="{FF2B5EF4-FFF2-40B4-BE49-F238E27FC236}">
                <a16:creationId xmlns:a16="http://schemas.microsoft.com/office/drawing/2014/main" id="{C8216161-7C59-8764-5122-0888625DBA44}"/>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440110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4BEB4-1893-BA06-DC2D-E1C4861ABBB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DAA420C-879E-A3AA-D92B-24BC430DCDC9}"/>
              </a:ext>
            </a:extLst>
          </p:cNvPr>
          <p:cNvSpPr>
            <a:spLocks noGrp="1"/>
          </p:cNvSpPr>
          <p:nvPr>
            <p:ph type="ftr" sz="quarter" idx="11"/>
          </p:nvPr>
        </p:nvSpPr>
        <p:spPr>
          <a:xfrm>
            <a:off x="618386" y="6310310"/>
            <a:ext cx="4114800" cy="365125"/>
          </a:xfrm>
        </p:spPr>
        <p:txBody>
          <a:bodyPr/>
          <a:lstStyle/>
          <a:p>
            <a:r>
              <a:rPr lang="en-US" dirty="0"/>
              <a:t>Skills for Success: Collaboration</a:t>
            </a:r>
          </a:p>
        </p:txBody>
      </p:sp>
      <p:sp>
        <p:nvSpPr>
          <p:cNvPr id="8" name="Slide Number Placeholder 7">
            <a:extLst>
              <a:ext uri="{FF2B5EF4-FFF2-40B4-BE49-F238E27FC236}">
                <a16:creationId xmlns:a16="http://schemas.microsoft.com/office/drawing/2014/main" id="{BAA59BE9-1AEF-FA60-A761-55B99230B0A0}"/>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13</a:t>
            </a:fld>
            <a:endParaRPr lang="en-US"/>
          </a:p>
        </p:txBody>
      </p:sp>
      <p:sp>
        <p:nvSpPr>
          <p:cNvPr id="6" name="Title 5">
            <a:extLst>
              <a:ext uri="{FF2B5EF4-FFF2-40B4-BE49-F238E27FC236}">
                <a16:creationId xmlns:a16="http://schemas.microsoft.com/office/drawing/2014/main" id="{86BFBC2A-8AEF-2C6C-2E57-AECFB03705C1}"/>
              </a:ext>
            </a:extLst>
          </p:cNvPr>
          <p:cNvSpPr>
            <a:spLocks noGrp="1"/>
          </p:cNvSpPr>
          <p:nvPr>
            <p:ph type="title"/>
          </p:nvPr>
        </p:nvSpPr>
        <p:spPr>
          <a:xfrm>
            <a:off x="612562" y="365127"/>
            <a:ext cx="10954422" cy="646929"/>
          </a:xfrm>
        </p:spPr>
        <p:txBody>
          <a:bodyPr/>
          <a:lstStyle/>
          <a:p>
            <a:r>
              <a:rPr lang="en-GB" dirty="0"/>
              <a:t>Collaboration in the research</a:t>
            </a:r>
          </a:p>
        </p:txBody>
      </p:sp>
      <p:sp>
        <p:nvSpPr>
          <p:cNvPr id="2" name="Content Placeholder 1">
            <a:extLst>
              <a:ext uri="{FF2B5EF4-FFF2-40B4-BE49-F238E27FC236}">
                <a16:creationId xmlns:a16="http://schemas.microsoft.com/office/drawing/2014/main" id="{306B03C1-92DE-B6CC-5082-A0BF2207A274}"/>
              </a:ext>
            </a:extLst>
          </p:cNvPr>
          <p:cNvSpPr>
            <a:spLocks noGrp="1"/>
          </p:cNvSpPr>
          <p:nvPr>
            <p:ph sz="quarter" idx="13"/>
          </p:nvPr>
        </p:nvSpPr>
        <p:spPr>
          <a:xfrm>
            <a:off x="6096000" y="2042488"/>
            <a:ext cx="5713708" cy="3477875"/>
          </a:xfrm>
        </p:spPr>
        <p:txBody>
          <a:bodyPr wrap="square">
            <a:spAutoFit/>
          </a:bodyPr>
          <a:lstStyle/>
          <a:p>
            <a:r>
              <a:rPr lang="en-GB" dirty="0"/>
              <a:t>Collaboration…</a:t>
            </a:r>
          </a:p>
          <a:p>
            <a:pPr lvl="1"/>
            <a:r>
              <a:rPr lang="en-GB" dirty="0"/>
              <a:t>Affected by individuals, and team and organizational structure, hence must be addressed at all levels</a:t>
            </a:r>
          </a:p>
          <a:p>
            <a:pPr lvl="1"/>
            <a:r>
              <a:rPr lang="en-GB" dirty="0"/>
              <a:t>Important to ease barriers to collaboration, such as access to information, foster interpersonal trust, create clear shared goals, define clear outcomes and structures</a:t>
            </a:r>
          </a:p>
        </p:txBody>
      </p:sp>
      <p:grpSp>
        <p:nvGrpSpPr>
          <p:cNvPr id="3" name="Group 2">
            <a:extLst>
              <a:ext uri="{FF2B5EF4-FFF2-40B4-BE49-F238E27FC236}">
                <a16:creationId xmlns:a16="http://schemas.microsoft.com/office/drawing/2014/main" id="{61132902-87C8-1BBB-0E61-10B26694D96B}"/>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3D532BA0-E6E8-5039-8B7E-DED3905F99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F0F72682-CE41-8691-1FF0-CDE00DD0206C}"/>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7</a:t>
              </a:r>
              <a:endParaRPr lang="en-US" sz="900" dirty="0">
                <a:solidFill>
                  <a:schemeClr val="accent2"/>
                </a:solidFill>
              </a:endParaRPr>
            </a:p>
          </p:txBody>
        </p:sp>
      </p:grpSp>
    </p:spTree>
    <p:extLst>
      <p:ext uri="{BB962C8B-B14F-4D97-AF65-F5344CB8AC3E}">
        <p14:creationId xmlns:p14="http://schemas.microsoft.com/office/powerpoint/2010/main" val="9353912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859FA6E-771E-392D-2B87-752805F1A80E}"/>
              </a:ext>
            </a:extLst>
          </p:cNvPr>
          <p:cNvSpPr>
            <a:spLocks noGrp="1"/>
          </p:cNvSpPr>
          <p:nvPr>
            <p:ph type="ftr" sz="quarter" idx="11"/>
          </p:nvPr>
        </p:nvSpPr>
        <p:spPr/>
        <p:txBody>
          <a:bodyPr/>
          <a:lstStyle/>
          <a:p>
            <a:r>
              <a:rPr lang="en-US" dirty="0"/>
              <a:t>Skills for Success: Collaboration</a:t>
            </a:r>
          </a:p>
        </p:txBody>
      </p:sp>
      <p:sp>
        <p:nvSpPr>
          <p:cNvPr id="7" name="Slide Number Placeholder 6">
            <a:extLst>
              <a:ext uri="{FF2B5EF4-FFF2-40B4-BE49-F238E27FC236}">
                <a16:creationId xmlns:a16="http://schemas.microsoft.com/office/drawing/2014/main" id="{51400C2F-E334-3459-6BDC-DBA8B1B63783}"/>
              </a:ext>
            </a:extLst>
          </p:cNvPr>
          <p:cNvSpPr>
            <a:spLocks noGrp="1"/>
          </p:cNvSpPr>
          <p:nvPr>
            <p:ph type="sldNum" sz="quarter" idx="12"/>
          </p:nvPr>
        </p:nvSpPr>
        <p:spPr/>
        <p:txBody>
          <a:bodyPr/>
          <a:lstStyle/>
          <a:p>
            <a:fld id="{41461A4C-1453-7247-9AAE-4D0675A386AC}" type="slidenum">
              <a:rPr lang="en-US" smtClean="0"/>
              <a:t>14</a:t>
            </a:fld>
            <a:endParaRPr lang="en-US"/>
          </a:p>
        </p:txBody>
      </p:sp>
      <p:sp>
        <p:nvSpPr>
          <p:cNvPr id="6" name="Title 5">
            <a:extLst>
              <a:ext uri="{FF2B5EF4-FFF2-40B4-BE49-F238E27FC236}">
                <a16:creationId xmlns:a16="http://schemas.microsoft.com/office/drawing/2014/main" id="{B2E56C77-6737-A1A5-9B63-AC69318A7D38}"/>
              </a:ext>
            </a:extLst>
          </p:cNvPr>
          <p:cNvSpPr>
            <a:spLocks noGrp="1"/>
          </p:cNvSpPr>
          <p:nvPr>
            <p:ph type="title"/>
          </p:nvPr>
        </p:nvSpPr>
        <p:spPr/>
        <p:txBody>
          <a:bodyPr/>
          <a:lstStyle/>
          <a:p>
            <a:r>
              <a:rPr lang="en-GB" dirty="0"/>
              <a:t>Collaboration</a:t>
            </a:r>
          </a:p>
        </p:txBody>
      </p:sp>
      <p:sp>
        <p:nvSpPr>
          <p:cNvPr id="2" name="Content Placeholder 1">
            <a:extLst>
              <a:ext uri="{FF2B5EF4-FFF2-40B4-BE49-F238E27FC236}">
                <a16:creationId xmlns:a16="http://schemas.microsoft.com/office/drawing/2014/main" id="{44816706-D8F2-1E29-FDF5-34E88A01AFD2}"/>
              </a:ext>
            </a:extLst>
          </p:cNvPr>
          <p:cNvSpPr>
            <a:spLocks noGrp="1"/>
          </p:cNvSpPr>
          <p:nvPr>
            <p:ph sz="quarter" idx="13"/>
          </p:nvPr>
        </p:nvSpPr>
        <p:spPr/>
        <p:txBody>
          <a:bodyPr>
            <a:normAutofit/>
          </a:bodyPr>
          <a:lstStyle/>
          <a:p>
            <a:r>
              <a:rPr lang="en-GB" dirty="0"/>
              <a:t>Your ability to contribute and support others to achieve a common goal. </a:t>
            </a:r>
          </a:p>
        </p:txBody>
      </p:sp>
      <p:grpSp>
        <p:nvGrpSpPr>
          <p:cNvPr id="3" name="Group 2">
            <a:extLst>
              <a:ext uri="{FF2B5EF4-FFF2-40B4-BE49-F238E27FC236}">
                <a16:creationId xmlns:a16="http://schemas.microsoft.com/office/drawing/2014/main" id="{C2D385A2-1E09-5E93-E1A5-784464BAFAD6}"/>
              </a:ext>
            </a:extLst>
          </p:cNvPr>
          <p:cNvGrpSpPr/>
          <p:nvPr/>
        </p:nvGrpSpPr>
        <p:grpSpPr>
          <a:xfrm>
            <a:off x="5650835" y="5937334"/>
            <a:ext cx="914400" cy="914400"/>
            <a:chOff x="4379494" y="5853110"/>
            <a:chExt cx="914400" cy="914400"/>
          </a:xfrm>
        </p:grpSpPr>
        <p:pic>
          <p:nvPicPr>
            <p:cNvPr id="5" name="Graphic 4" descr="Storytelling outline">
              <a:extLst>
                <a:ext uri="{FF2B5EF4-FFF2-40B4-BE49-F238E27FC236}">
                  <a16:creationId xmlns:a16="http://schemas.microsoft.com/office/drawing/2014/main" id="{C7A18FA0-74FA-5B66-57D3-140D8BA9BA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4E3B4B2D-D629-319C-E51B-17BDFC7312A1}"/>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8</a:t>
              </a:r>
              <a:endParaRPr lang="en-US" sz="900" dirty="0">
                <a:solidFill>
                  <a:schemeClr val="accent2"/>
                </a:solidFill>
              </a:endParaRPr>
            </a:p>
          </p:txBody>
        </p:sp>
      </p:grpSp>
    </p:spTree>
    <p:extLst>
      <p:ext uri="{BB962C8B-B14F-4D97-AF65-F5344CB8AC3E}">
        <p14:creationId xmlns:p14="http://schemas.microsoft.com/office/powerpoint/2010/main" val="1903555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A5339-0706-EA73-89C7-A51335A0302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6157F4-5797-B42C-B1C8-BCCAFD415FD0}"/>
              </a:ext>
            </a:extLst>
          </p:cNvPr>
          <p:cNvSpPr>
            <a:spLocks noGrp="1"/>
          </p:cNvSpPr>
          <p:nvPr>
            <p:ph idx="1"/>
          </p:nvPr>
        </p:nvSpPr>
        <p:spPr>
          <a:xfrm>
            <a:off x="8075691" y="1242875"/>
            <a:ext cx="3510452" cy="4658304"/>
          </a:xfrm>
        </p:spPr>
        <p:txBody>
          <a:bodyPr>
            <a:normAutofit/>
          </a:bodyPr>
          <a:lstStyle/>
          <a:p>
            <a:r>
              <a:rPr lang="en-GB" dirty="0"/>
              <a:t>Your ability to contribute and support others to achieve a common goal. </a:t>
            </a:r>
          </a:p>
        </p:txBody>
      </p:sp>
      <p:sp>
        <p:nvSpPr>
          <p:cNvPr id="5" name="Footer Placeholder 3">
            <a:extLst>
              <a:ext uri="{FF2B5EF4-FFF2-40B4-BE49-F238E27FC236}">
                <a16:creationId xmlns:a16="http://schemas.microsoft.com/office/drawing/2014/main" id="{E6341255-D1DB-CFB3-1F47-7422A0A4A333}"/>
              </a:ext>
            </a:extLst>
          </p:cNvPr>
          <p:cNvSpPr>
            <a:spLocks noGrp="1"/>
          </p:cNvSpPr>
          <p:nvPr>
            <p:ph type="ftr" sz="quarter" idx="11"/>
          </p:nvPr>
        </p:nvSpPr>
        <p:spPr>
          <a:xfrm>
            <a:off x="620095" y="6310310"/>
            <a:ext cx="4114800" cy="365125"/>
          </a:xfrm>
        </p:spPr>
        <p:txBody>
          <a:bodyPr/>
          <a:lstStyle/>
          <a:p>
            <a:r>
              <a:rPr lang="en-US"/>
              <a:t>Skills for Success: Collaboration</a:t>
            </a:r>
            <a:endParaRPr lang="en-US" dirty="0"/>
          </a:p>
        </p:txBody>
      </p:sp>
      <p:sp>
        <p:nvSpPr>
          <p:cNvPr id="8" name="Slide Number Placeholder 6">
            <a:extLst>
              <a:ext uri="{FF2B5EF4-FFF2-40B4-BE49-F238E27FC236}">
                <a16:creationId xmlns:a16="http://schemas.microsoft.com/office/drawing/2014/main" id="{468B31D4-BFED-D3AC-D172-CB8B0F305E42}"/>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15</a:t>
            </a:fld>
            <a:endParaRPr lang="en-US"/>
          </a:p>
        </p:txBody>
      </p:sp>
      <p:sp>
        <p:nvSpPr>
          <p:cNvPr id="6" name="Title 5">
            <a:extLst>
              <a:ext uri="{FF2B5EF4-FFF2-40B4-BE49-F238E27FC236}">
                <a16:creationId xmlns:a16="http://schemas.microsoft.com/office/drawing/2014/main" id="{3C851178-8E92-D4C8-D487-479D54945603}"/>
              </a:ext>
            </a:extLst>
          </p:cNvPr>
          <p:cNvSpPr>
            <a:spLocks noGrp="1"/>
          </p:cNvSpPr>
          <p:nvPr>
            <p:ph type="title"/>
          </p:nvPr>
        </p:nvSpPr>
        <p:spPr>
          <a:xfrm>
            <a:off x="620094" y="1321806"/>
            <a:ext cx="6573807" cy="4579371"/>
          </a:xfrm>
        </p:spPr>
        <p:txBody>
          <a:bodyPr>
            <a:normAutofit/>
          </a:bodyPr>
          <a:lstStyle/>
          <a:p>
            <a:r>
              <a:rPr lang="en-GB" dirty="0"/>
              <a:t>Collaboration</a:t>
            </a:r>
          </a:p>
        </p:txBody>
      </p:sp>
      <p:sp>
        <p:nvSpPr>
          <p:cNvPr id="10" name="Freeform: Shape 9">
            <a:extLst>
              <a:ext uri="{FF2B5EF4-FFF2-40B4-BE49-F238E27FC236}">
                <a16:creationId xmlns:a16="http://schemas.microsoft.com/office/drawing/2014/main" id="{3C2E44F5-DBC9-B3C9-5D10-E93B30066291}"/>
              </a:ext>
            </a:extLst>
          </p:cNvPr>
          <p:cNvSpPr/>
          <p:nvPr/>
        </p:nvSpPr>
        <p:spPr>
          <a:xfrm>
            <a:off x="3049860" y="124301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Work well with other people</a:t>
            </a:r>
          </a:p>
        </p:txBody>
      </p:sp>
      <p:sp>
        <p:nvSpPr>
          <p:cNvPr id="12" name="Freeform: Shape 11">
            <a:extLst>
              <a:ext uri="{FF2B5EF4-FFF2-40B4-BE49-F238E27FC236}">
                <a16:creationId xmlns:a16="http://schemas.microsoft.com/office/drawing/2014/main" id="{407145E8-FE92-AC7B-AF98-D0E500B48541}"/>
              </a:ext>
            </a:extLst>
          </p:cNvPr>
          <p:cNvSpPr/>
          <p:nvPr/>
        </p:nvSpPr>
        <p:spPr>
          <a:xfrm>
            <a:off x="4485244" y="2075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Value diversity and inclusivity of others</a:t>
            </a:r>
          </a:p>
        </p:txBody>
      </p:sp>
      <p:sp>
        <p:nvSpPr>
          <p:cNvPr id="14" name="Freeform: Shape 13">
            <a:extLst>
              <a:ext uri="{FF2B5EF4-FFF2-40B4-BE49-F238E27FC236}">
                <a16:creationId xmlns:a16="http://schemas.microsoft.com/office/drawing/2014/main" id="{B8F6AC77-F6B9-0222-0A00-3B21380B6D78}"/>
              </a:ext>
            </a:extLst>
          </p:cNvPr>
          <p:cNvSpPr/>
          <p:nvPr/>
        </p:nvSpPr>
        <p:spPr>
          <a:xfrm>
            <a:off x="4485244" y="371300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Manage difficult interactions with other people</a:t>
            </a:r>
          </a:p>
        </p:txBody>
      </p:sp>
      <p:sp>
        <p:nvSpPr>
          <p:cNvPr id="16" name="Freeform: Shape 15">
            <a:extLst>
              <a:ext uri="{FF2B5EF4-FFF2-40B4-BE49-F238E27FC236}">
                <a16:creationId xmlns:a16="http://schemas.microsoft.com/office/drawing/2014/main" id="{53D7005F-F0EC-C16B-4946-D0C3B018CA7E}"/>
              </a:ext>
            </a:extLst>
          </p:cNvPr>
          <p:cNvSpPr/>
          <p:nvPr/>
        </p:nvSpPr>
        <p:spPr>
          <a:xfrm>
            <a:off x="3049860" y="4546737"/>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Facilitate an environment where you can collaborate with others</a:t>
            </a:r>
          </a:p>
        </p:txBody>
      </p:sp>
      <p:sp>
        <p:nvSpPr>
          <p:cNvPr id="18" name="Freeform: Shape 17">
            <a:extLst>
              <a:ext uri="{FF2B5EF4-FFF2-40B4-BE49-F238E27FC236}">
                <a16:creationId xmlns:a16="http://schemas.microsoft.com/office/drawing/2014/main" id="{7B93C45C-D7D1-2C4E-FB23-797FE12B47BA}"/>
              </a:ext>
            </a:extLst>
          </p:cNvPr>
          <p:cNvSpPr/>
          <p:nvPr/>
        </p:nvSpPr>
        <p:spPr>
          <a:xfrm>
            <a:off x="1607812" y="371393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Achieve a common goal with others</a:t>
            </a:r>
          </a:p>
        </p:txBody>
      </p:sp>
      <p:sp>
        <p:nvSpPr>
          <p:cNvPr id="19" name="Freeform: Shape 18">
            <a:extLst>
              <a:ext uri="{FF2B5EF4-FFF2-40B4-BE49-F238E27FC236}">
                <a16:creationId xmlns:a16="http://schemas.microsoft.com/office/drawing/2014/main" id="{626890C4-8B8E-3DA5-320D-BAB61BB17446}"/>
              </a:ext>
            </a:extLst>
          </p:cNvPr>
          <p:cNvSpPr/>
          <p:nvPr/>
        </p:nvSpPr>
        <p:spPr>
          <a:xfrm>
            <a:off x="1607812" y="2073951"/>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Reflect and improve on teamwork</a:t>
            </a:r>
          </a:p>
        </p:txBody>
      </p:sp>
      <p:grpSp>
        <p:nvGrpSpPr>
          <p:cNvPr id="3" name="Group 2">
            <a:extLst>
              <a:ext uri="{FF2B5EF4-FFF2-40B4-BE49-F238E27FC236}">
                <a16:creationId xmlns:a16="http://schemas.microsoft.com/office/drawing/2014/main" id="{30CF5924-1AE6-0FA5-22E5-C360852AD1A9}"/>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53200D2A-7056-B15F-30B1-2547982D80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08E20044-B11F-AD8E-00B8-92A8DAA91990}"/>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8</a:t>
              </a:r>
              <a:endParaRPr lang="en-US" sz="900" dirty="0">
                <a:solidFill>
                  <a:schemeClr val="accent2"/>
                </a:solidFill>
              </a:endParaRPr>
            </a:p>
          </p:txBody>
        </p:sp>
      </p:grpSp>
    </p:spTree>
    <p:extLst>
      <p:ext uri="{BB962C8B-B14F-4D97-AF65-F5344CB8AC3E}">
        <p14:creationId xmlns:p14="http://schemas.microsoft.com/office/powerpoint/2010/main" val="1649285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ou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out)">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circle(out)">
                                      <p:cBhvr>
                                        <p:cTn id="22" dur="2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circle(out)">
                                      <p:cBhvr>
                                        <p:cTn id="27" dur="2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circle(out)">
                                      <p:cBhvr>
                                        <p:cTn id="3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7907-06F0-1930-C33D-1955DC3599D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D99D316-EB52-2678-42AE-CF05A8C6FF73}"/>
              </a:ext>
            </a:extLst>
          </p:cNvPr>
          <p:cNvSpPr>
            <a:spLocks noGrp="1"/>
          </p:cNvSpPr>
          <p:nvPr>
            <p:ph type="title"/>
          </p:nvPr>
        </p:nvSpPr>
        <p:spPr/>
        <p:txBody>
          <a:bodyPr>
            <a:normAutofit/>
          </a:bodyPr>
          <a:lstStyle/>
          <a:p>
            <a:r>
              <a:rPr lang="en-GB" sz="2800" dirty="0"/>
              <a:t>Collaboration</a:t>
            </a:r>
          </a:p>
        </p:txBody>
      </p:sp>
      <p:sp>
        <p:nvSpPr>
          <p:cNvPr id="5" name="Footer Placeholder 3">
            <a:extLst>
              <a:ext uri="{FF2B5EF4-FFF2-40B4-BE49-F238E27FC236}">
                <a16:creationId xmlns:a16="http://schemas.microsoft.com/office/drawing/2014/main" id="{197B9069-1F71-FD1B-7DD8-D70A8EFF0F3F}"/>
              </a:ext>
            </a:extLst>
          </p:cNvPr>
          <p:cNvSpPr>
            <a:spLocks noGrp="1"/>
          </p:cNvSpPr>
          <p:nvPr>
            <p:ph type="ftr" sz="quarter" idx="11"/>
          </p:nvPr>
        </p:nvSpPr>
        <p:spPr/>
        <p:txBody>
          <a:bodyPr/>
          <a:lstStyle/>
          <a:p>
            <a:r>
              <a:rPr lang="en-US" dirty="0"/>
              <a:t>Skills for Success: Collaboration</a:t>
            </a:r>
          </a:p>
        </p:txBody>
      </p:sp>
      <p:sp>
        <p:nvSpPr>
          <p:cNvPr id="8" name="Slide Number Placeholder 6">
            <a:extLst>
              <a:ext uri="{FF2B5EF4-FFF2-40B4-BE49-F238E27FC236}">
                <a16:creationId xmlns:a16="http://schemas.microsoft.com/office/drawing/2014/main" id="{73E0427B-C04E-F8D8-91A8-380BBB55724F}"/>
              </a:ext>
            </a:extLst>
          </p:cNvPr>
          <p:cNvSpPr>
            <a:spLocks noGrp="1"/>
          </p:cNvSpPr>
          <p:nvPr>
            <p:ph type="sldNum" sz="quarter" idx="12"/>
          </p:nvPr>
        </p:nvSpPr>
        <p:spPr/>
        <p:txBody>
          <a:bodyPr/>
          <a:lstStyle/>
          <a:p>
            <a:fld id="{41461A4C-1453-7247-9AAE-4D0675A386AC}" type="slidenum">
              <a:rPr lang="en-US" smtClean="0"/>
              <a:t>16</a:t>
            </a:fld>
            <a:endParaRPr lang="en-US"/>
          </a:p>
        </p:txBody>
      </p:sp>
      <p:sp>
        <p:nvSpPr>
          <p:cNvPr id="10" name="Freeform: Shape 9">
            <a:extLst>
              <a:ext uri="{FF2B5EF4-FFF2-40B4-BE49-F238E27FC236}">
                <a16:creationId xmlns:a16="http://schemas.microsoft.com/office/drawing/2014/main" id="{A85256C2-6E2F-3F0D-0982-22EBA590047F}"/>
              </a:ext>
            </a:extLst>
          </p:cNvPr>
          <p:cNvSpPr/>
          <p:nvPr/>
        </p:nvSpPr>
        <p:spPr>
          <a:xfrm>
            <a:off x="625017"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Work well with other people</a:t>
            </a:r>
          </a:p>
        </p:txBody>
      </p:sp>
      <p:sp>
        <p:nvSpPr>
          <p:cNvPr id="12" name="Freeform: Shape 11">
            <a:extLst>
              <a:ext uri="{FF2B5EF4-FFF2-40B4-BE49-F238E27FC236}">
                <a16:creationId xmlns:a16="http://schemas.microsoft.com/office/drawing/2014/main" id="{EAF448BA-6C17-C6DC-948E-743A83163E3B}"/>
              </a:ext>
            </a:extLst>
          </p:cNvPr>
          <p:cNvSpPr/>
          <p:nvPr/>
        </p:nvSpPr>
        <p:spPr>
          <a:xfrm>
            <a:off x="2500389"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Value diversity and inclusivity of others</a:t>
            </a:r>
          </a:p>
        </p:txBody>
      </p:sp>
      <p:sp>
        <p:nvSpPr>
          <p:cNvPr id="14" name="Freeform: Shape 13">
            <a:extLst>
              <a:ext uri="{FF2B5EF4-FFF2-40B4-BE49-F238E27FC236}">
                <a16:creationId xmlns:a16="http://schemas.microsoft.com/office/drawing/2014/main" id="{6437F259-C160-F388-4955-EE36A33ACBC5}"/>
              </a:ext>
            </a:extLst>
          </p:cNvPr>
          <p:cNvSpPr/>
          <p:nvPr/>
        </p:nvSpPr>
        <p:spPr>
          <a:xfrm>
            <a:off x="4375761"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Manage difficult interactions with other people</a:t>
            </a:r>
          </a:p>
        </p:txBody>
      </p:sp>
      <p:sp>
        <p:nvSpPr>
          <p:cNvPr id="16" name="Freeform: Shape 15">
            <a:extLst>
              <a:ext uri="{FF2B5EF4-FFF2-40B4-BE49-F238E27FC236}">
                <a16:creationId xmlns:a16="http://schemas.microsoft.com/office/drawing/2014/main" id="{58952846-0092-BF6B-F0EA-0DE5969731E7}"/>
              </a:ext>
            </a:extLst>
          </p:cNvPr>
          <p:cNvSpPr/>
          <p:nvPr/>
        </p:nvSpPr>
        <p:spPr>
          <a:xfrm>
            <a:off x="6251133"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Facilitate an environment where you can collaborate with others</a:t>
            </a:r>
          </a:p>
        </p:txBody>
      </p:sp>
      <p:sp>
        <p:nvSpPr>
          <p:cNvPr id="18" name="Freeform: Shape 17">
            <a:extLst>
              <a:ext uri="{FF2B5EF4-FFF2-40B4-BE49-F238E27FC236}">
                <a16:creationId xmlns:a16="http://schemas.microsoft.com/office/drawing/2014/main" id="{6825DD20-D785-FEFC-0BAE-74B2D61D3E90}"/>
              </a:ext>
            </a:extLst>
          </p:cNvPr>
          <p:cNvSpPr/>
          <p:nvPr/>
        </p:nvSpPr>
        <p:spPr>
          <a:xfrm>
            <a:off x="8126505"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Achieve a common goal with others</a:t>
            </a:r>
          </a:p>
        </p:txBody>
      </p:sp>
      <p:sp>
        <p:nvSpPr>
          <p:cNvPr id="19" name="Freeform: Shape 18">
            <a:extLst>
              <a:ext uri="{FF2B5EF4-FFF2-40B4-BE49-F238E27FC236}">
                <a16:creationId xmlns:a16="http://schemas.microsoft.com/office/drawing/2014/main" id="{4B229CF5-83C1-BCF5-FA8F-3866CA5023D1}"/>
              </a:ext>
            </a:extLst>
          </p:cNvPr>
          <p:cNvSpPr/>
          <p:nvPr/>
        </p:nvSpPr>
        <p:spPr>
          <a:xfrm>
            <a:off x="10001877"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Reflect and improve on teamwork</a:t>
            </a:r>
          </a:p>
        </p:txBody>
      </p:sp>
      <p:sp>
        <p:nvSpPr>
          <p:cNvPr id="3" name="Freeform: Shape 2">
            <a:extLst>
              <a:ext uri="{FF2B5EF4-FFF2-40B4-BE49-F238E27FC236}">
                <a16:creationId xmlns:a16="http://schemas.microsoft.com/office/drawing/2014/main" id="{DE6CCFF8-C84B-AC44-29AD-5E511C2DFAEF}"/>
              </a:ext>
            </a:extLst>
          </p:cNvPr>
          <p:cNvSpPr/>
          <p:nvPr/>
        </p:nvSpPr>
        <p:spPr>
          <a:xfrm>
            <a:off x="625017"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dirty="0"/>
              <a:t>Engage in trust building behaviours</a:t>
            </a:r>
          </a:p>
          <a:p>
            <a:pPr marL="87313" lvl="1" indent="-87313" defTabSz="400050">
              <a:lnSpc>
                <a:spcPct val="110000"/>
              </a:lnSpc>
              <a:spcBef>
                <a:spcPts val="300"/>
              </a:spcBef>
              <a:spcAft>
                <a:spcPts val="300"/>
              </a:spcAft>
              <a:buChar char="•"/>
            </a:pPr>
            <a:r>
              <a:rPr lang="en-GB" sz="1000" dirty="0"/>
              <a:t>Adhere to social and organizational rules. For example: be on time</a:t>
            </a:r>
          </a:p>
          <a:p>
            <a:pPr marL="87313" lvl="1" indent="-87313" defTabSz="400050">
              <a:lnSpc>
                <a:spcPct val="110000"/>
              </a:lnSpc>
              <a:spcBef>
                <a:spcPts val="300"/>
              </a:spcBef>
              <a:spcAft>
                <a:spcPts val="300"/>
              </a:spcAft>
              <a:buChar char="•"/>
            </a:pPr>
            <a:r>
              <a:rPr lang="en-GB" sz="1000" dirty="0"/>
              <a:t>Encourage supportive and cooperative behaviours, language, attitudes, and approaches</a:t>
            </a:r>
          </a:p>
          <a:p>
            <a:pPr marL="87313" lvl="1" indent="-87313" defTabSz="400050">
              <a:lnSpc>
                <a:spcPct val="110000"/>
              </a:lnSpc>
              <a:spcBef>
                <a:spcPts val="300"/>
              </a:spcBef>
              <a:spcAft>
                <a:spcPts val="300"/>
              </a:spcAft>
              <a:buChar char="•"/>
            </a:pPr>
            <a:r>
              <a:rPr lang="en-GB" sz="1000" dirty="0"/>
              <a:t>Assess strengths and weaknesses of yourself and others</a:t>
            </a:r>
          </a:p>
        </p:txBody>
      </p:sp>
      <p:sp>
        <p:nvSpPr>
          <p:cNvPr id="4" name="Freeform: Shape 3">
            <a:extLst>
              <a:ext uri="{FF2B5EF4-FFF2-40B4-BE49-F238E27FC236}">
                <a16:creationId xmlns:a16="http://schemas.microsoft.com/office/drawing/2014/main" id="{7421ADEE-FF0F-D32E-AD0C-CD80068E746F}"/>
              </a:ext>
            </a:extLst>
          </p:cNvPr>
          <p:cNvSpPr/>
          <p:nvPr/>
        </p:nvSpPr>
        <p:spPr>
          <a:xfrm>
            <a:off x="2518909"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2150690"/>
              <a:satOff val="8409"/>
              <a:lumOff val="-11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dirty="0"/>
              <a:t>Understand that people from different cultures, backgrounds, and abilities can have different customs, values, and ways of thinking and acting</a:t>
            </a:r>
          </a:p>
          <a:p>
            <a:pPr marL="87313" lvl="1" indent="-87313" defTabSz="400050">
              <a:lnSpc>
                <a:spcPct val="110000"/>
              </a:lnSpc>
              <a:spcBef>
                <a:spcPts val="300"/>
              </a:spcBef>
              <a:spcAft>
                <a:spcPts val="300"/>
              </a:spcAft>
              <a:buChar char="•"/>
            </a:pPr>
            <a:r>
              <a:rPr lang="en-GB" sz="1000" dirty="0"/>
              <a:t>Acknowledge and accept differences among people</a:t>
            </a:r>
          </a:p>
          <a:p>
            <a:pPr marL="87313" lvl="1" indent="-87313" defTabSz="400050">
              <a:lnSpc>
                <a:spcPct val="110000"/>
              </a:lnSpc>
              <a:spcBef>
                <a:spcPts val="300"/>
              </a:spcBef>
              <a:spcAft>
                <a:spcPts val="300"/>
              </a:spcAft>
              <a:buChar char="•"/>
            </a:pPr>
            <a:r>
              <a:rPr lang="en-GB" sz="1000" dirty="0"/>
              <a:t>Respond without judging </a:t>
            </a:r>
          </a:p>
          <a:p>
            <a:pPr marL="87313" lvl="1" indent="-87313" defTabSz="400050">
              <a:lnSpc>
                <a:spcPct val="110000"/>
              </a:lnSpc>
              <a:spcBef>
                <a:spcPts val="300"/>
              </a:spcBef>
              <a:spcAft>
                <a:spcPts val="300"/>
              </a:spcAft>
              <a:buChar char="•"/>
            </a:pPr>
            <a:r>
              <a:rPr lang="en-GB" sz="1000" dirty="0"/>
              <a:t>Adapt to different styles of interaction when possible and appropriate</a:t>
            </a:r>
          </a:p>
        </p:txBody>
      </p:sp>
      <p:sp>
        <p:nvSpPr>
          <p:cNvPr id="7" name="Freeform: Shape 6">
            <a:extLst>
              <a:ext uri="{FF2B5EF4-FFF2-40B4-BE49-F238E27FC236}">
                <a16:creationId xmlns:a16="http://schemas.microsoft.com/office/drawing/2014/main" id="{3BC8C9B6-5A77-16FF-CD7C-B01CABA254FF}"/>
              </a:ext>
            </a:extLst>
          </p:cNvPr>
          <p:cNvSpPr/>
          <p:nvPr/>
        </p:nvSpPr>
        <p:spPr>
          <a:xfrm>
            <a:off x="4355651"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4301379"/>
              <a:satOff val="16818"/>
              <a:lumOff val="-235"/>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dirty="0"/>
              <a:t>Engage in productive discussions</a:t>
            </a:r>
          </a:p>
          <a:p>
            <a:pPr marL="87313" lvl="1" indent="-87313" defTabSz="400050">
              <a:lnSpc>
                <a:spcPct val="110000"/>
              </a:lnSpc>
              <a:spcBef>
                <a:spcPts val="300"/>
              </a:spcBef>
              <a:spcAft>
                <a:spcPts val="300"/>
              </a:spcAft>
              <a:buChar char="•"/>
            </a:pPr>
            <a:r>
              <a:rPr lang="en-GB" sz="1000" dirty="0"/>
              <a:t>Anticipate and address interpersonal barriers</a:t>
            </a:r>
          </a:p>
          <a:p>
            <a:pPr marL="87313" lvl="1" indent="-87313" defTabSz="400050">
              <a:lnSpc>
                <a:spcPct val="110000"/>
              </a:lnSpc>
              <a:spcBef>
                <a:spcPts val="300"/>
              </a:spcBef>
              <a:spcAft>
                <a:spcPts val="300"/>
              </a:spcAft>
              <a:buChar char="•"/>
            </a:pPr>
            <a:r>
              <a:rPr lang="en-GB" sz="1000" dirty="0"/>
              <a:t>Discuss, negotiate, and resolve difficult interactions in a sensitive and helpful manner</a:t>
            </a:r>
          </a:p>
        </p:txBody>
      </p:sp>
      <p:sp>
        <p:nvSpPr>
          <p:cNvPr id="9" name="Freeform: Shape 8">
            <a:extLst>
              <a:ext uri="{FF2B5EF4-FFF2-40B4-BE49-F238E27FC236}">
                <a16:creationId xmlns:a16="http://schemas.microsoft.com/office/drawing/2014/main" id="{DF1F36BF-26FA-1E01-9429-6223E756298E}"/>
              </a:ext>
            </a:extLst>
          </p:cNvPr>
          <p:cNvSpPr/>
          <p:nvPr/>
        </p:nvSpPr>
        <p:spPr>
          <a:xfrm>
            <a:off x="6249542"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6452069"/>
              <a:satOff val="25227"/>
              <a:lumOff val="-353"/>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dirty="0"/>
              <a:t>Acknowledge roles of yourself and others</a:t>
            </a:r>
          </a:p>
          <a:p>
            <a:pPr marL="87313" lvl="1" indent="-87313" defTabSz="400050">
              <a:lnSpc>
                <a:spcPct val="110000"/>
              </a:lnSpc>
              <a:spcBef>
                <a:spcPts val="300"/>
              </a:spcBef>
              <a:spcAft>
                <a:spcPts val="300"/>
              </a:spcAft>
              <a:buChar char="•"/>
            </a:pPr>
            <a:r>
              <a:rPr lang="en-GB" sz="1000" dirty="0"/>
              <a:t>Understand and adapt to needs, strengths, and weaknesses of others</a:t>
            </a:r>
          </a:p>
          <a:p>
            <a:pPr marL="87313" lvl="1" indent="-87313" defTabSz="400050">
              <a:lnSpc>
                <a:spcPct val="110000"/>
              </a:lnSpc>
              <a:spcBef>
                <a:spcPts val="300"/>
              </a:spcBef>
              <a:spcAft>
                <a:spcPts val="300"/>
              </a:spcAft>
              <a:buChar char="•"/>
            </a:pPr>
            <a:r>
              <a:rPr lang="en-GB" sz="1000" dirty="0"/>
              <a:t>Support others through:</a:t>
            </a:r>
          </a:p>
          <a:p>
            <a:pPr marL="263525" lvl="2" indent="-171450" defTabSz="400050">
              <a:lnSpc>
                <a:spcPct val="110000"/>
              </a:lnSpc>
              <a:spcAft>
                <a:spcPts val="300"/>
              </a:spcAft>
              <a:buChar char="•"/>
            </a:pPr>
            <a:r>
              <a:rPr lang="en-GB" sz="1000" dirty="0"/>
              <a:t>coaching</a:t>
            </a:r>
          </a:p>
          <a:p>
            <a:pPr marL="263525" lvl="2" indent="-171450" defTabSz="400050">
              <a:lnSpc>
                <a:spcPct val="110000"/>
              </a:lnSpc>
              <a:spcAft>
                <a:spcPts val="300"/>
              </a:spcAft>
              <a:buChar char="•"/>
            </a:pPr>
            <a:r>
              <a:rPr lang="en-GB" sz="1000" dirty="0"/>
              <a:t>mentoring, and</a:t>
            </a:r>
          </a:p>
          <a:p>
            <a:pPr marL="263525" lvl="2" indent="-171450" defTabSz="400050">
              <a:lnSpc>
                <a:spcPct val="110000"/>
              </a:lnSpc>
              <a:spcAft>
                <a:spcPts val="300"/>
              </a:spcAft>
              <a:buChar char="•"/>
            </a:pPr>
            <a:r>
              <a:rPr lang="en-GB" sz="1000" dirty="0"/>
              <a:t>motivating</a:t>
            </a:r>
          </a:p>
        </p:txBody>
      </p:sp>
      <p:sp>
        <p:nvSpPr>
          <p:cNvPr id="11" name="Freeform: Shape 10">
            <a:extLst>
              <a:ext uri="{FF2B5EF4-FFF2-40B4-BE49-F238E27FC236}">
                <a16:creationId xmlns:a16="http://schemas.microsoft.com/office/drawing/2014/main" id="{FCA767B9-B677-60F8-6516-A602963B13F5}"/>
              </a:ext>
            </a:extLst>
          </p:cNvPr>
          <p:cNvSpPr/>
          <p:nvPr/>
        </p:nvSpPr>
        <p:spPr>
          <a:xfrm>
            <a:off x="8143434"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8602758"/>
              <a:satOff val="33636"/>
              <a:lumOff val="-47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92075" lvl="1" indent="-92075" defTabSz="225028">
              <a:lnSpc>
                <a:spcPct val="110000"/>
              </a:lnSpc>
              <a:spcBef>
                <a:spcPts val="100"/>
              </a:spcBef>
              <a:spcAft>
                <a:spcPts val="100"/>
              </a:spcAft>
              <a:buChar char="•"/>
            </a:pPr>
            <a:r>
              <a:rPr lang="en-GB" sz="1000" dirty="0"/>
              <a:t>Take responsibility to make contributions and complete tasks</a:t>
            </a:r>
          </a:p>
          <a:p>
            <a:pPr marL="92075" lvl="1" indent="-92075" defTabSz="225028">
              <a:lnSpc>
                <a:spcPct val="110000"/>
              </a:lnSpc>
              <a:spcBef>
                <a:spcPts val="100"/>
              </a:spcBef>
              <a:spcAft>
                <a:spcPts val="100"/>
              </a:spcAft>
              <a:buChar char="•"/>
            </a:pPr>
            <a:r>
              <a:rPr lang="en-GB" sz="1000" dirty="0"/>
              <a:t>Consult and share with others when needed and appropriate</a:t>
            </a:r>
          </a:p>
          <a:p>
            <a:pPr marL="92075" lvl="1" indent="-92075" defTabSz="225028">
              <a:lnSpc>
                <a:spcPct val="110000"/>
              </a:lnSpc>
              <a:spcBef>
                <a:spcPts val="100"/>
              </a:spcBef>
              <a:spcAft>
                <a:spcPts val="100"/>
              </a:spcAft>
              <a:buChar char="•"/>
            </a:pPr>
            <a:r>
              <a:rPr lang="en-GB" sz="1000" dirty="0"/>
              <a:t>Ensure opportunities for others to contribute</a:t>
            </a:r>
          </a:p>
          <a:p>
            <a:pPr marL="92075" lvl="1" indent="-92075" defTabSz="225028">
              <a:lnSpc>
                <a:spcPct val="110000"/>
              </a:lnSpc>
              <a:spcBef>
                <a:spcPts val="100"/>
              </a:spcBef>
              <a:spcAft>
                <a:spcPts val="100"/>
              </a:spcAft>
              <a:buChar char="•"/>
            </a:pPr>
            <a:r>
              <a:rPr lang="en-GB" sz="1000" dirty="0"/>
              <a:t>Assess and mitigate risks and manage resources. For example: via system thinking</a:t>
            </a:r>
          </a:p>
        </p:txBody>
      </p:sp>
      <p:sp>
        <p:nvSpPr>
          <p:cNvPr id="13" name="Freeform: Shape 12">
            <a:extLst>
              <a:ext uri="{FF2B5EF4-FFF2-40B4-BE49-F238E27FC236}">
                <a16:creationId xmlns:a16="http://schemas.microsoft.com/office/drawing/2014/main" id="{D3E06CFF-A268-3D6D-D25E-0803AA163A59}"/>
              </a:ext>
            </a:extLst>
          </p:cNvPr>
          <p:cNvSpPr/>
          <p:nvPr/>
        </p:nvSpPr>
        <p:spPr>
          <a:xfrm>
            <a:off x="10037326"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10753447"/>
              <a:satOff val="42045"/>
              <a:lumOff val="-58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dirty="0"/>
              <a:t>Reflect on team performance</a:t>
            </a:r>
          </a:p>
          <a:p>
            <a:pPr marL="87313" lvl="1" indent="-87313" defTabSz="400050">
              <a:lnSpc>
                <a:spcPct val="110000"/>
              </a:lnSpc>
              <a:spcBef>
                <a:spcPts val="300"/>
              </a:spcBef>
              <a:spcAft>
                <a:spcPts val="300"/>
              </a:spcAft>
              <a:buChar char="•"/>
            </a:pPr>
            <a:r>
              <a:rPr lang="en-GB" sz="1000" dirty="0"/>
              <a:t>Make constructive suggestions for improvement</a:t>
            </a:r>
          </a:p>
          <a:p>
            <a:pPr marL="87313" lvl="1" indent="-87313" defTabSz="400050">
              <a:lnSpc>
                <a:spcPct val="110000"/>
              </a:lnSpc>
              <a:spcBef>
                <a:spcPts val="300"/>
              </a:spcBef>
              <a:spcAft>
                <a:spcPts val="300"/>
              </a:spcAft>
              <a:buChar char="•"/>
            </a:pPr>
            <a:r>
              <a:rPr lang="en-GB" sz="1000" dirty="0"/>
              <a:t>Use feedback constructively</a:t>
            </a:r>
          </a:p>
        </p:txBody>
      </p:sp>
      <p:grpSp>
        <p:nvGrpSpPr>
          <p:cNvPr id="2" name="Group 1">
            <a:extLst>
              <a:ext uri="{FF2B5EF4-FFF2-40B4-BE49-F238E27FC236}">
                <a16:creationId xmlns:a16="http://schemas.microsoft.com/office/drawing/2014/main" id="{BCAEEC6A-7C61-0B7A-F046-37671492DDB2}"/>
              </a:ext>
            </a:extLst>
          </p:cNvPr>
          <p:cNvGrpSpPr/>
          <p:nvPr/>
        </p:nvGrpSpPr>
        <p:grpSpPr>
          <a:xfrm>
            <a:off x="5650835" y="5937334"/>
            <a:ext cx="914400" cy="914400"/>
            <a:chOff x="4379494" y="5853110"/>
            <a:chExt cx="914400" cy="914400"/>
          </a:xfrm>
        </p:grpSpPr>
        <p:pic>
          <p:nvPicPr>
            <p:cNvPr id="15" name="Graphic 14" descr="Storytelling outline">
              <a:extLst>
                <a:ext uri="{FF2B5EF4-FFF2-40B4-BE49-F238E27FC236}">
                  <a16:creationId xmlns:a16="http://schemas.microsoft.com/office/drawing/2014/main" id="{B6A246A2-426D-3F62-1168-967017BD1D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7" name="Diamond 16">
              <a:extLst>
                <a:ext uri="{FF2B5EF4-FFF2-40B4-BE49-F238E27FC236}">
                  <a16:creationId xmlns:a16="http://schemas.microsoft.com/office/drawing/2014/main" id="{088C8156-EDB7-42D2-59E1-DCC0FF36E69B}"/>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9</a:t>
              </a:r>
              <a:endParaRPr lang="en-US" sz="900" dirty="0">
                <a:solidFill>
                  <a:schemeClr val="accent2"/>
                </a:solidFill>
              </a:endParaRPr>
            </a:p>
          </p:txBody>
        </p:sp>
      </p:grpSp>
    </p:spTree>
    <p:extLst>
      <p:ext uri="{BB962C8B-B14F-4D97-AF65-F5344CB8AC3E}">
        <p14:creationId xmlns:p14="http://schemas.microsoft.com/office/powerpoint/2010/main" val="3210076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9" grpId="0" animBg="1"/>
      <p:bldP spid="11"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347F1AA-5E8E-FBC1-3B6C-39B70861C440}"/>
              </a:ext>
            </a:extLst>
          </p:cNvPr>
          <p:cNvSpPr>
            <a:spLocks noGrp="1"/>
          </p:cNvSpPr>
          <p:nvPr>
            <p:ph type="body" sz="quarter" idx="13"/>
          </p:nvPr>
        </p:nvSpPr>
        <p:spPr>
          <a:xfrm>
            <a:off x="610318" y="1288287"/>
            <a:ext cx="10876764" cy="1692771"/>
          </a:xfrm>
        </p:spPr>
        <p:txBody>
          <a:bodyPr>
            <a:normAutofit/>
          </a:bodyPr>
          <a:lstStyle/>
          <a:p>
            <a:r>
              <a:rPr lang="en-GB" dirty="0"/>
              <a:t>Proficiency levels are the level at which a person demonstrates a particular skill.</a:t>
            </a:r>
          </a:p>
        </p:txBody>
      </p:sp>
      <p:sp>
        <p:nvSpPr>
          <p:cNvPr id="2" name="Title 1">
            <a:extLst>
              <a:ext uri="{FF2B5EF4-FFF2-40B4-BE49-F238E27FC236}">
                <a16:creationId xmlns:a16="http://schemas.microsoft.com/office/drawing/2014/main" id="{7B84902C-0AEF-D44B-6B15-4C0AEC127FA2}"/>
              </a:ext>
            </a:extLst>
          </p:cNvPr>
          <p:cNvSpPr>
            <a:spLocks noGrp="1"/>
          </p:cNvSpPr>
          <p:nvPr>
            <p:ph type="title"/>
          </p:nvPr>
        </p:nvSpPr>
        <p:spPr>
          <a:xfrm>
            <a:off x="618385" y="365127"/>
            <a:ext cx="10948598" cy="646929"/>
          </a:xfrm>
        </p:spPr>
        <p:txBody>
          <a:bodyPr/>
          <a:lstStyle/>
          <a:p>
            <a:r>
              <a:rPr lang="en-GB" dirty="0"/>
              <a:t>Collaboration proficiency levels</a:t>
            </a:r>
          </a:p>
        </p:txBody>
      </p:sp>
      <p:sp>
        <p:nvSpPr>
          <p:cNvPr id="3" name="Content Placeholder 2">
            <a:extLst>
              <a:ext uri="{FF2B5EF4-FFF2-40B4-BE49-F238E27FC236}">
                <a16:creationId xmlns:a16="http://schemas.microsoft.com/office/drawing/2014/main" id="{2CD5974B-6D6B-4A05-2F82-DCB69176129C}"/>
              </a:ext>
            </a:extLst>
          </p:cNvPr>
          <p:cNvSpPr>
            <a:spLocks noGrp="1"/>
          </p:cNvSpPr>
          <p:nvPr>
            <p:ph sz="half" idx="1"/>
          </p:nvPr>
        </p:nvSpPr>
        <p:spPr>
          <a:xfrm>
            <a:off x="609600" y="1825625"/>
            <a:ext cx="3479800" cy="2369880"/>
          </a:xfrm>
        </p:spPr>
        <p:txBody>
          <a:bodyPr>
            <a:spAutoFit/>
          </a:bodyPr>
          <a:lstStyle/>
          <a:p>
            <a:r>
              <a:rPr lang="en-GB" sz="1600" dirty="0"/>
              <a:t>Entry level</a:t>
            </a:r>
          </a:p>
          <a:p>
            <a:pPr lvl="1"/>
            <a:r>
              <a:rPr lang="en-GB" sz="1600" dirty="0"/>
              <a:t>You can interact with </a:t>
            </a:r>
            <a:r>
              <a:rPr lang="en-GB" sz="1600" i="1" dirty="0"/>
              <a:t>familiar</a:t>
            </a:r>
            <a:r>
              <a:rPr lang="en-GB" sz="1600" dirty="0"/>
              <a:t> people or a small number of diverse unfamiliar people to share information to complete </a:t>
            </a:r>
            <a:r>
              <a:rPr lang="en-GB" sz="1600" i="1" dirty="0"/>
              <a:t>routine</a:t>
            </a:r>
            <a:r>
              <a:rPr lang="en-GB" sz="1600" dirty="0"/>
              <a:t> </a:t>
            </a:r>
            <a:r>
              <a:rPr lang="en-GB" sz="1600" i="1" dirty="0"/>
              <a:t>independent</a:t>
            </a:r>
            <a:r>
              <a:rPr lang="en-GB" sz="1600" dirty="0"/>
              <a:t> tasks. </a:t>
            </a:r>
          </a:p>
          <a:p>
            <a:pPr lvl="1"/>
            <a:r>
              <a:rPr lang="en-GB" sz="1600" dirty="0"/>
              <a:t>You can </a:t>
            </a:r>
            <a:r>
              <a:rPr lang="en-GB" sz="1600" i="1" dirty="0"/>
              <a:t>maintain</a:t>
            </a:r>
            <a:r>
              <a:rPr lang="en-GB" sz="1600" dirty="0"/>
              <a:t> cooperative respectful behaviours toward others and </a:t>
            </a:r>
            <a:r>
              <a:rPr lang="en-GB" sz="1600" i="1" dirty="0"/>
              <a:t>minimize</a:t>
            </a:r>
            <a:r>
              <a:rPr lang="en-GB" sz="1600" dirty="0"/>
              <a:t> conflict.</a:t>
            </a:r>
          </a:p>
        </p:txBody>
      </p:sp>
      <p:sp>
        <p:nvSpPr>
          <p:cNvPr id="20" name="Content Placeholder 19">
            <a:extLst>
              <a:ext uri="{FF2B5EF4-FFF2-40B4-BE49-F238E27FC236}">
                <a16:creationId xmlns:a16="http://schemas.microsoft.com/office/drawing/2014/main" id="{AB011441-7249-0B11-C539-0F91D744B853}"/>
              </a:ext>
            </a:extLst>
          </p:cNvPr>
          <p:cNvSpPr>
            <a:spLocks noGrp="1"/>
          </p:cNvSpPr>
          <p:nvPr>
            <p:ph sz="half" idx="2"/>
          </p:nvPr>
        </p:nvSpPr>
        <p:spPr>
          <a:xfrm>
            <a:off x="4421188" y="1825625"/>
            <a:ext cx="3389312" cy="2369880"/>
          </a:xfrm>
        </p:spPr>
        <p:txBody>
          <a:bodyPr>
            <a:spAutoFit/>
          </a:bodyPr>
          <a:lstStyle/>
          <a:p>
            <a:r>
              <a:rPr lang="en-GB" sz="1600" dirty="0"/>
              <a:t>Intermediate level</a:t>
            </a:r>
          </a:p>
          <a:p>
            <a:pPr lvl="1"/>
            <a:r>
              <a:rPr lang="en-GB" sz="1600" dirty="0"/>
              <a:t>You can work with familiar </a:t>
            </a:r>
            <a:r>
              <a:rPr lang="en-GB" sz="1600" i="1" dirty="0"/>
              <a:t>and diverse </a:t>
            </a:r>
            <a:r>
              <a:rPr lang="en-GB" sz="1600" dirty="0"/>
              <a:t>unfamiliar groups of people to </a:t>
            </a:r>
            <a:r>
              <a:rPr lang="en-GB" sz="1600" i="1" dirty="0"/>
              <a:t>coordinate tasks </a:t>
            </a:r>
            <a:r>
              <a:rPr lang="en-GB" sz="1600" dirty="0"/>
              <a:t>or </a:t>
            </a:r>
            <a:r>
              <a:rPr lang="en-GB" sz="1600" i="1" dirty="0"/>
              <a:t>work together </a:t>
            </a:r>
            <a:r>
              <a:rPr lang="en-GB" sz="1600" dirty="0"/>
              <a:t>to achieve </a:t>
            </a:r>
            <a:r>
              <a:rPr lang="en-GB" sz="1600" i="1" dirty="0"/>
              <a:t>simple or well-defined goals</a:t>
            </a:r>
            <a:r>
              <a:rPr lang="en-GB" sz="1600" dirty="0"/>
              <a:t>. </a:t>
            </a:r>
          </a:p>
          <a:p>
            <a:pPr lvl="1"/>
            <a:r>
              <a:rPr lang="en-GB" sz="1600" dirty="0"/>
              <a:t>You can </a:t>
            </a:r>
            <a:r>
              <a:rPr lang="en-GB" sz="1600" i="1" dirty="0"/>
              <a:t>support and adapt </a:t>
            </a:r>
            <a:r>
              <a:rPr lang="en-GB" sz="1600" dirty="0"/>
              <a:t>to others when appropriate and </a:t>
            </a:r>
            <a:r>
              <a:rPr lang="en-GB" sz="1600" i="1" dirty="0"/>
              <a:t>manage</a:t>
            </a:r>
            <a:r>
              <a:rPr lang="en-GB" sz="1600" dirty="0"/>
              <a:t> conflicts when needed.</a:t>
            </a:r>
          </a:p>
        </p:txBody>
      </p:sp>
      <p:sp>
        <p:nvSpPr>
          <p:cNvPr id="6" name="Slide Number Placeholder 5">
            <a:extLst>
              <a:ext uri="{FF2B5EF4-FFF2-40B4-BE49-F238E27FC236}">
                <a16:creationId xmlns:a16="http://schemas.microsoft.com/office/drawing/2014/main" id="{2EDFE7AA-B2F2-7534-DBEC-86E2380C7FDC}"/>
              </a:ext>
            </a:extLst>
          </p:cNvPr>
          <p:cNvSpPr>
            <a:spLocks noGrp="1"/>
          </p:cNvSpPr>
          <p:nvPr>
            <p:ph type="sldNum" sz="quarter" idx="12"/>
          </p:nvPr>
        </p:nvSpPr>
        <p:spPr>
          <a:xfrm>
            <a:off x="10293098" y="6356352"/>
            <a:ext cx="1273885" cy="365125"/>
          </a:xfrm>
        </p:spPr>
        <p:txBody>
          <a:bodyPr/>
          <a:lstStyle/>
          <a:p>
            <a:fld id="{AC79DB8B-2724-4739-9B94-AED00F7C6114}" type="slidenum">
              <a:rPr lang="en-GB" smtClean="0"/>
              <a:pPr/>
              <a:t>17</a:t>
            </a:fld>
            <a:endParaRPr lang="en-GB"/>
          </a:p>
        </p:txBody>
      </p:sp>
      <p:sp>
        <p:nvSpPr>
          <p:cNvPr id="21" name="Content Placeholder 20">
            <a:extLst>
              <a:ext uri="{FF2B5EF4-FFF2-40B4-BE49-F238E27FC236}">
                <a16:creationId xmlns:a16="http://schemas.microsoft.com/office/drawing/2014/main" id="{EF962E94-898C-750F-3F3C-C37E472234B0}"/>
              </a:ext>
            </a:extLst>
          </p:cNvPr>
          <p:cNvSpPr>
            <a:spLocks noGrp="1"/>
          </p:cNvSpPr>
          <p:nvPr>
            <p:ph sz="half" idx="14"/>
          </p:nvPr>
        </p:nvSpPr>
        <p:spPr>
          <a:xfrm>
            <a:off x="8175625" y="1825625"/>
            <a:ext cx="3390900" cy="3662541"/>
          </a:xfrm>
        </p:spPr>
        <p:txBody>
          <a:bodyPr>
            <a:spAutoFit/>
          </a:bodyPr>
          <a:lstStyle/>
          <a:p>
            <a:r>
              <a:rPr lang="en-GB" sz="1600" dirty="0"/>
              <a:t>Advanced level</a:t>
            </a:r>
          </a:p>
          <a:p>
            <a:pPr lvl="1"/>
            <a:r>
              <a:rPr lang="en-GB" sz="1600" dirty="0"/>
              <a:t>You can work </a:t>
            </a:r>
            <a:r>
              <a:rPr lang="en-GB" sz="1600" i="1" dirty="0"/>
              <a:t>in large teams </a:t>
            </a:r>
            <a:r>
              <a:rPr lang="en-GB" sz="1600" dirty="0"/>
              <a:t>of diverse people to achieve </a:t>
            </a:r>
            <a:r>
              <a:rPr lang="en-GB" sz="1600" i="1" dirty="0"/>
              <a:t>complex goals </a:t>
            </a:r>
            <a:r>
              <a:rPr lang="en-GB" sz="1600" dirty="0"/>
              <a:t>that might involve unpredictable situations. </a:t>
            </a:r>
          </a:p>
          <a:p>
            <a:pPr lvl="1"/>
            <a:r>
              <a:rPr lang="en-GB" sz="1600" dirty="0"/>
              <a:t>You can </a:t>
            </a:r>
            <a:r>
              <a:rPr lang="en-GB" sz="1600" i="1" dirty="0"/>
              <a:t>take on responsibility </a:t>
            </a:r>
            <a:r>
              <a:rPr lang="en-GB" sz="1600" dirty="0"/>
              <a:t>for:</a:t>
            </a:r>
          </a:p>
          <a:p>
            <a:pPr lvl="2"/>
            <a:r>
              <a:rPr lang="en-GB" sz="1600" dirty="0"/>
              <a:t>integrating work</a:t>
            </a:r>
          </a:p>
          <a:p>
            <a:pPr lvl="2"/>
            <a:r>
              <a:rPr lang="en-GB" sz="1600" dirty="0"/>
              <a:t>coaching and motivating others</a:t>
            </a:r>
          </a:p>
          <a:p>
            <a:pPr lvl="2"/>
            <a:r>
              <a:rPr lang="en-GB" sz="1600" dirty="0"/>
              <a:t>managing conflicts, and</a:t>
            </a:r>
          </a:p>
          <a:p>
            <a:pPr lvl="2"/>
            <a:r>
              <a:rPr lang="en-GB" sz="1600" dirty="0"/>
              <a:t>evaluating and improving teamwork</a:t>
            </a:r>
          </a:p>
        </p:txBody>
      </p:sp>
      <p:sp>
        <p:nvSpPr>
          <p:cNvPr id="4" name="Footer Placeholder 3">
            <a:extLst>
              <a:ext uri="{FF2B5EF4-FFF2-40B4-BE49-F238E27FC236}">
                <a16:creationId xmlns:a16="http://schemas.microsoft.com/office/drawing/2014/main" id="{63EB780C-0DC0-A1F0-D55A-4FB4F3FB0BB2}"/>
              </a:ext>
            </a:extLst>
          </p:cNvPr>
          <p:cNvSpPr>
            <a:spLocks noGrp="1"/>
          </p:cNvSpPr>
          <p:nvPr>
            <p:ph type="ftr" sz="quarter" idx="11"/>
          </p:nvPr>
        </p:nvSpPr>
        <p:spPr>
          <a:xfrm>
            <a:off x="628074" y="6310310"/>
            <a:ext cx="4114800" cy="365125"/>
          </a:xfrm>
        </p:spPr>
        <p:txBody>
          <a:bodyPr/>
          <a:lstStyle/>
          <a:p>
            <a:r>
              <a:rPr lang="en-US" dirty="0"/>
              <a:t>Skills for Success: Collaboration</a:t>
            </a:r>
          </a:p>
        </p:txBody>
      </p:sp>
      <p:grpSp>
        <p:nvGrpSpPr>
          <p:cNvPr id="5" name="Group 4">
            <a:extLst>
              <a:ext uri="{FF2B5EF4-FFF2-40B4-BE49-F238E27FC236}">
                <a16:creationId xmlns:a16="http://schemas.microsoft.com/office/drawing/2014/main" id="{C3D2362D-4CE5-B4DE-2441-69299E28E442}"/>
              </a:ext>
            </a:extLst>
          </p:cNvPr>
          <p:cNvGrpSpPr/>
          <p:nvPr/>
        </p:nvGrpSpPr>
        <p:grpSpPr>
          <a:xfrm>
            <a:off x="5650835" y="5937334"/>
            <a:ext cx="914400" cy="914400"/>
            <a:chOff x="4379494" y="5853110"/>
            <a:chExt cx="914400" cy="914400"/>
          </a:xfrm>
        </p:grpSpPr>
        <p:pic>
          <p:nvPicPr>
            <p:cNvPr id="7" name="Graphic 6" descr="Storytelling outline">
              <a:extLst>
                <a:ext uri="{FF2B5EF4-FFF2-40B4-BE49-F238E27FC236}">
                  <a16:creationId xmlns:a16="http://schemas.microsoft.com/office/drawing/2014/main" id="{3DD71714-2B30-5A0A-24E8-DF08D33FDA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F16C4429-9BBE-E518-6E61-87FAFF42302F}"/>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10</a:t>
              </a:r>
              <a:endParaRPr lang="en-US" sz="900" dirty="0">
                <a:solidFill>
                  <a:schemeClr val="accent2"/>
                </a:solidFill>
              </a:endParaRPr>
            </a:p>
          </p:txBody>
        </p:sp>
      </p:grpSp>
    </p:spTree>
    <p:extLst>
      <p:ext uri="{BB962C8B-B14F-4D97-AF65-F5344CB8AC3E}">
        <p14:creationId xmlns:p14="http://schemas.microsoft.com/office/powerpoint/2010/main" val="165784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0">
                                            <p:txEl>
                                              <p:pRg st="0" end="0"/>
                                            </p:txEl>
                                          </p:spTgt>
                                        </p:tgtEl>
                                        <p:attrNameLst>
                                          <p:attrName>style.visibility</p:attrName>
                                        </p:attrNameLst>
                                      </p:cBhvr>
                                      <p:to>
                                        <p:strVal val="visible"/>
                                      </p:to>
                                    </p:set>
                                    <p:animEffect transition="in" filter="fade">
                                      <p:cBhvr>
                                        <p:cTn id="24" dur="1000"/>
                                        <p:tgtEl>
                                          <p:spTgt spid="20">
                                            <p:txEl>
                                              <p:pRg st="0" end="0"/>
                                            </p:txEl>
                                          </p:spTgt>
                                        </p:tgtEl>
                                      </p:cBhvr>
                                    </p:animEffect>
                                    <p:anim calcmode="lin" valueType="num">
                                      <p:cBhvr>
                                        <p:cTn id="25"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0">
                                            <p:txEl>
                                              <p:pRg st="1" end="1"/>
                                            </p:txEl>
                                          </p:spTgt>
                                        </p:tgtEl>
                                        <p:attrNameLst>
                                          <p:attrName>style.visibility</p:attrName>
                                        </p:attrNameLst>
                                      </p:cBhvr>
                                      <p:to>
                                        <p:strVal val="visible"/>
                                      </p:to>
                                    </p:set>
                                    <p:animEffect transition="in" filter="fade">
                                      <p:cBhvr>
                                        <p:cTn id="29" dur="1000"/>
                                        <p:tgtEl>
                                          <p:spTgt spid="20">
                                            <p:txEl>
                                              <p:pRg st="1" end="1"/>
                                            </p:txEl>
                                          </p:spTgt>
                                        </p:tgtEl>
                                      </p:cBhvr>
                                    </p:animEffect>
                                    <p:anim calcmode="lin" valueType="num">
                                      <p:cBhvr>
                                        <p:cTn id="30"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0">
                                            <p:txEl>
                                              <p:pRg st="2" end="2"/>
                                            </p:txEl>
                                          </p:spTgt>
                                        </p:tgtEl>
                                        <p:attrNameLst>
                                          <p:attrName>style.visibility</p:attrName>
                                        </p:attrNameLst>
                                      </p:cBhvr>
                                      <p:to>
                                        <p:strVal val="visible"/>
                                      </p:to>
                                    </p:set>
                                    <p:animEffect transition="in" filter="fade">
                                      <p:cBhvr>
                                        <p:cTn id="34" dur="1000"/>
                                        <p:tgtEl>
                                          <p:spTgt spid="20">
                                            <p:txEl>
                                              <p:pRg st="2" end="2"/>
                                            </p:txEl>
                                          </p:spTgt>
                                        </p:tgtEl>
                                      </p:cBhvr>
                                    </p:animEffect>
                                    <p:anim calcmode="lin" valueType="num">
                                      <p:cBhvr>
                                        <p:cTn id="35"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1">
                                            <p:txEl>
                                              <p:pRg st="0" end="0"/>
                                            </p:txEl>
                                          </p:spTgt>
                                        </p:tgtEl>
                                        <p:attrNameLst>
                                          <p:attrName>style.visibility</p:attrName>
                                        </p:attrNameLst>
                                      </p:cBhvr>
                                      <p:to>
                                        <p:strVal val="visible"/>
                                      </p:to>
                                    </p:set>
                                    <p:animEffect transition="in" filter="fade">
                                      <p:cBhvr>
                                        <p:cTn id="41" dur="1000"/>
                                        <p:tgtEl>
                                          <p:spTgt spid="21">
                                            <p:txEl>
                                              <p:pRg st="0" end="0"/>
                                            </p:txEl>
                                          </p:spTgt>
                                        </p:tgtEl>
                                      </p:cBhvr>
                                    </p:animEffect>
                                    <p:anim calcmode="lin" valueType="num">
                                      <p:cBhvr>
                                        <p:cTn id="42"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21">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1">
                                            <p:txEl>
                                              <p:pRg st="1" end="1"/>
                                            </p:txEl>
                                          </p:spTgt>
                                        </p:tgtEl>
                                        <p:attrNameLst>
                                          <p:attrName>style.visibility</p:attrName>
                                        </p:attrNameLst>
                                      </p:cBhvr>
                                      <p:to>
                                        <p:strVal val="visible"/>
                                      </p:to>
                                    </p:set>
                                    <p:animEffect transition="in" filter="fade">
                                      <p:cBhvr>
                                        <p:cTn id="46" dur="1000"/>
                                        <p:tgtEl>
                                          <p:spTgt spid="21">
                                            <p:txEl>
                                              <p:pRg st="1" end="1"/>
                                            </p:txEl>
                                          </p:spTgt>
                                        </p:tgtEl>
                                      </p:cBhvr>
                                    </p:animEffect>
                                    <p:anim calcmode="lin" valueType="num">
                                      <p:cBhvr>
                                        <p:cTn id="47" dur="100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48" dur="1000" fill="hold"/>
                                        <p:tgtEl>
                                          <p:spTgt spid="21">
                                            <p:txEl>
                                              <p:pRg st="1" end="1"/>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1">
                                            <p:txEl>
                                              <p:pRg st="2" end="2"/>
                                            </p:txEl>
                                          </p:spTgt>
                                        </p:tgtEl>
                                        <p:attrNameLst>
                                          <p:attrName>style.visibility</p:attrName>
                                        </p:attrNameLst>
                                      </p:cBhvr>
                                      <p:to>
                                        <p:strVal val="visible"/>
                                      </p:to>
                                    </p:set>
                                    <p:animEffect transition="in" filter="fade">
                                      <p:cBhvr>
                                        <p:cTn id="51" dur="1000"/>
                                        <p:tgtEl>
                                          <p:spTgt spid="21">
                                            <p:txEl>
                                              <p:pRg st="2" end="2"/>
                                            </p:txEl>
                                          </p:spTgt>
                                        </p:tgtEl>
                                      </p:cBhvr>
                                    </p:animEffect>
                                    <p:anim calcmode="lin" valueType="num">
                                      <p:cBhvr>
                                        <p:cTn id="52" dur="1000" fill="hold"/>
                                        <p:tgtEl>
                                          <p:spTgt spid="21">
                                            <p:txEl>
                                              <p:pRg st="2" end="2"/>
                                            </p:txEl>
                                          </p:spTgt>
                                        </p:tgtEl>
                                        <p:attrNameLst>
                                          <p:attrName>ppt_x</p:attrName>
                                        </p:attrNameLst>
                                      </p:cBhvr>
                                      <p:tavLst>
                                        <p:tav tm="0">
                                          <p:val>
                                            <p:strVal val="#ppt_x"/>
                                          </p:val>
                                        </p:tav>
                                        <p:tav tm="100000">
                                          <p:val>
                                            <p:strVal val="#ppt_x"/>
                                          </p:val>
                                        </p:tav>
                                      </p:tavLst>
                                    </p:anim>
                                    <p:anim calcmode="lin" valueType="num">
                                      <p:cBhvr>
                                        <p:cTn id="53" dur="1000" fill="hold"/>
                                        <p:tgtEl>
                                          <p:spTgt spid="21">
                                            <p:txEl>
                                              <p:pRg st="2" end="2"/>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1">
                                            <p:txEl>
                                              <p:pRg st="3" end="3"/>
                                            </p:txEl>
                                          </p:spTgt>
                                        </p:tgtEl>
                                        <p:attrNameLst>
                                          <p:attrName>style.visibility</p:attrName>
                                        </p:attrNameLst>
                                      </p:cBhvr>
                                      <p:to>
                                        <p:strVal val="visible"/>
                                      </p:to>
                                    </p:set>
                                    <p:animEffect transition="in" filter="fade">
                                      <p:cBhvr>
                                        <p:cTn id="56" dur="1000"/>
                                        <p:tgtEl>
                                          <p:spTgt spid="21">
                                            <p:txEl>
                                              <p:pRg st="3" end="3"/>
                                            </p:txEl>
                                          </p:spTgt>
                                        </p:tgtEl>
                                      </p:cBhvr>
                                    </p:animEffect>
                                    <p:anim calcmode="lin" valueType="num">
                                      <p:cBhvr>
                                        <p:cTn id="57" dur="1000" fill="hold"/>
                                        <p:tgtEl>
                                          <p:spTgt spid="21">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21">
                                            <p:txEl>
                                              <p:pRg st="3" end="3"/>
                                            </p:tx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1">
                                            <p:txEl>
                                              <p:pRg st="4" end="4"/>
                                            </p:txEl>
                                          </p:spTgt>
                                        </p:tgtEl>
                                        <p:attrNameLst>
                                          <p:attrName>style.visibility</p:attrName>
                                        </p:attrNameLst>
                                      </p:cBhvr>
                                      <p:to>
                                        <p:strVal val="visible"/>
                                      </p:to>
                                    </p:set>
                                    <p:animEffect transition="in" filter="fade">
                                      <p:cBhvr>
                                        <p:cTn id="61" dur="1000"/>
                                        <p:tgtEl>
                                          <p:spTgt spid="21">
                                            <p:txEl>
                                              <p:pRg st="4" end="4"/>
                                            </p:txEl>
                                          </p:spTgt>
                                        </p:tgtEl>
                                      </p:cBhvr>
                                    </p:animEffect>
                                    <p:anim calcmode="lin" valueType="num">
                                      <p:cBhvr>
                                        <p:cTn id="62" dur="1000" fill="hold"/>
                                        <p:tgtEl>
                                          <p:spTgt spid="21">
                                            <p:txEl>
                                              <p:pRg st="4" end="4"/>
                                            </p:txEl>
                                          </p:spTgt>
                                        </p:tgtEl>
                                        <p:attrNameLst>
                                          <p:attrName>ppt_x</p:attrName>
                                        </p:attrNameLst>
                                      </p:cBhvr>
                                      <p:tavLst>
                                        <p:tav tm="0">
                                          <p:val>
                                            <p:strVal val="#ppt_x"/>
                                          </p:val>
                                        </p:tav>
                                        <p:tav tm="100000">
                                          <p:val>
                                            <p:strVal val="#ppt_x"/>
                                          </p:val>
                                        </p:tav>
                                      </p:tavLst>
                                    </p:anim>
                                    <p:anim calcmode="lin" valueType="num">
                                      <p:cBhvr>
                                        <p:cTn id="63" dur="1000" fill="hold"/>
                                        <p:tgtEl>
                                          <p:spTgt spid="21">
                                            <p:txEl>
                                              <p:pRg st="4" end="4"/>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1">
                                            <p:txEl>
                                              <p:pRg st="5" end="5"/>
                                            </p:txEl>
                                          </p:spTgt>
                                        </p:tgtEl>
                                        <p:attrNameLst>
                                          <p:attrName>style.visibility</p:attrName>
                                        </p:attrNameLst>
                                      </p:cBhvr>
                                      <p:to>
                                        <p:strVal val="visible"/>
                                      </p:to>
                                    </p:set>
                                    <p:animEffect transition="in" filter="fade">
                                      <p:cBhvr>
                                        <p:cTn id="66" dur="1000"/>
                                        <p:tgtEl>
                                          <p:spTgt spid="21">
                                            <p:txEl>
                                              <p:pRg st="5" end="5"/>
                                            </p:txEl>
                                          </p:spTgt>
                                        </p:tgtEl>
                                      </p:cBhvr>
                                    </p:animEffect>
                                    <p:anim calcmode="lin" valueType="num">
                                      <p:cBhvr>
                                        <p:cTn id="67" dur="1000" fill="hold"/>
                                        <p:tgtEl>
                                          <p:spTgt spid="21">
                                            <p:txEl>
                                              <p:pRg st="5" end="5"/>
                                            </p:txEl>
                                          </p:spTgt>
                                        </p:tgtEl>
                                        <p:attrNameLst>
                                          <p:attrName>ppt_x</p:attrName>
                                        </p:attrNameLst>
                                      </p:cBhvr>
                                      <p:tavLst>
                                        <p:tav tm="0">
                                          <p:val>
                                            <p:strVal val="#ppt_x"/>
                                          </p:val>
                                        </p:tav>
                                        <p:tav tm="100000">
                                          <p:val>
                                            <p:strVal val="#ppt_x"/>
                                          </p:val>
                                        </p:tav>
                                      </p:tavLst>
                                    </p:anim>
                                    <p:anim calcmode="lin" valueType="num">
                                      <p:cBhvr>
                                        <p:cTn id="68" dur="1000" fill="hold"/>
                                        <p:tgtEl>
                                          <p:spTgt spid="21">
                                            <p:txEl>
                                              <p:pRg st="5" end="5"/>
                                            </p:txEl>
                                          </p:spTgt>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1">
                                            <p:txEl>
                                              <p:pRg st="6" end="6"/>
                                            </p:txEl>
                                          </p:spTgt>
                                        </p:tgtEl>
                                        <p:attrNameLst>
                                          <p:attrName>style.visibility</p:attrName>
                                        </p:attrNameLst>
                                      </p:cBhvr>
                                      <p:to>
                                        <p:strVal val="visible"/>
                                      </p:to>
                                    </p:set>
                                    <p:animEffect transition="in" filter="fade">
                                      <p:cBhvr>
                                        <p:cTn id="71" dur="1000"/>
                                        <p:tgtEl>
                                          <p:spTgt spid="21">
                                            <p:txEl>
                                              <p:pRg st="6" end="6"/>
                                            </p:txEl>
                                          </p:spTgt>
                                        </p:tgtEl>
                                      </p:cBhvr>
                                    </p:animEffect>
                                    <p:anim calcmode="lin" valueType="num">
                                      <p:cBhvr>
                                        <p:cTn id="72" dur="1000" fill="hold"/>
                                        <p:tgtEl>
                                          <p:spTgt spid="21">
                                            <p:txEl>
                                              <p:pRg st="6" end="6"/>
                                            </p:txEl>
                                          </p:spTgt>
                                        </p:tgtEl>
                                        <p:attrNameLst>
                                          <p:attrName>ppt_x</p:attrName>
                                        </p:attrNameLst>
                                      </p:cBhvr>
                                      <p:tavLst>
                                        <p:tav tm="0">
                                          <p:val>
                                            <p:strVal val="#ppt_x"/>
                                          </p:val>
                                        </p:tav>
                                        <p:tav tm="100000">
                                          <p:val>
                                            <p:strVal val="#ppt_x"/>
                                          </p:val>
                                        </p:tav>
                                      </p:tavLst>
                                    </p:anim>
                                    <p:anim calcmode="lin" valueType="num">
                                      <p:cBhvr>
                                        <p:cTn id="73" dur="1000" fill="hold"/>
                                        <p:tgtEl>
                                          <p:spTgt spid="2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uiExpand="1" build="p"/>
      <p:bldP spid="2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F39C4-7559-14A5-F4F9-4254AE31164A}"/>
              </a:ext>
            </a:extLst>
          </p:cNvPr>
          <p:cNvSpPr>
            <a:spLocks noGrp="1"/>
          </p:cNvSpPr>
          <p:nvPr>
            <p:ph type="title"/>
          </p:nvPr>
        </p:nvSpPr>
        <p:spPr/>
        <p:txBody>
          <a:bodyPr/>
          <a:lstStyle/>
          <a:p>
            <a:r>
              <a:rPr lang="en-GB" dirty="0"/>
              <a:t>Types of team work</a:t>
            </a:r>
          </a:p>
        </p:txBody>
      </p:sp>
      <p:sp>
        <p:nvSpPr>
          <p:cNvPr id="26" name="Freeform: Shape 25">
            <a:extLst>
              <a:ext uri="{FF2B5EF4-FFF2-40B4-BE49-F238E27FC236}">
                <a16:creationId xmlns:a16="http://schemas.microsoft.com/office/drawing/2014/main" id="{41FCD1A4-93B5-7B0C-4ECA-7C1E452FD95A}"/>
              </a:ext>
            </a:extLst>
          </p:cNvPr>
          <p:cNvSpPr/>
          <p:nvPr/>
        </p:nvSpPr>
        <p:spPr>
          <a:xfrm>
            <a:off x="3628231" y="1243013"/>
            <a:ext cx="4933950" cy="4933950"/>
          </a:xfrm>
          <a:custGeom>
            <a:avLst/>
            <a:gdLst>
              <a:gd name="connsiteX0" fmla="*/ 0 w 4933950"/>
              <a:gd name="connsiteY0" fmla="*/ 2466975 h 4933950"/>
              <a:gd name="connsiteX1" fmla="*/ 2466975 w 4933950"/>
              <a:gd name="connsiteY1" fmla="*/ 0 h 4933950"/>
              <a:gd name="connsiteX2" fmla="*/ 4933950 w 4933950"/>
              <a:gd name="connsiteY2" fmla="*/ 2466975 h 4933950"/>
              <a:gd name="connsiteX3" fmla="*/ 2466975 w 4933950"/>
              <a:gd name="connsiteY3" fmla="*/ 4933950 h 4933950"/>
              <a:gd name="connsiteX4" fmla="*/ 0 w 4933950"/>
              <a:gd name="connsiteY4" fmla="*/ 2466975 h 4933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3950" h="4933950">
                <a:moveTo>
                  <a:pt x="0" y="2466975"/>
                </a:moveTo>
                <a:cubicBezTo>
                  <a:pt x="0" y="1104502"/>
                  <a:pt x="1104502" y="0"/>
                  <a:pt x="2466975" y="0"/>
                </a:cubicBezTo>
                <a:cubicBezTo>
                  <a:pt x="3829448" y="0"/>
                  <a:pt x="4933950" y="1104502"/>
                  <a:pt x="4933950" y="2466975"/>
                </a:cubicBezTo>
                <a:cubicBezTo>
                  <a:pt x="4933950" y="3829448"/>
                  <a:pt x="3829448" y="4933950"/>
                  <a:pt x="2466975" y="4933950"/>
                </a:cubicBezTo>
                <a:cubicBezTo>
                  <a:pt x="1104502" y="4933950"/>
                  <a:pt x="0" y="3829448"/>
                  <a:pt x="0" y="2466975"/>
                </a:cubicBez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1739895" tIns="381825" rIns="1739896" bIns="4082289" numCol="1" spcCol="1270" anchor="ctr" anchorCtr="0">
            <a:noAutofit/>
          </a:bodyPr>
          <a:lstStyle/>
          <a:p>
            <a:pPr marL="0" lvl="0" indent="0" algn="ctr" defTabSz="844550">
              <a:lnSpc>
                <a:spcPct val="90000"/>
              </a:lnSpc>
              <a:spcBef>
                <a:spcPct val="0"/>
              </a:spcBef>
              <a:spcAft>
                <a:spcPct val="35000"/>
              </a:spcAft>
              <a:buNone/>
            </a:pPr>
            <a:r>
              <a:rPr lang="en-GB" sz="1900" kern="1200" dirty="0"/>
              <a:t>Collaboration</a:t>
            </a:r>
          </a:p>
        </p:txBody>
      </p:sp>
      <p:sp>
        <p:nvSpPr>
          <p:cNvPr id="27" name="Freeform: Shape 26">
            <a:extLst>
              <a:ext uri="{FF2B5EF4-FFF2-40B4-BE49-F238E27FC236}">
                <a16:creationId xmlns:a16="http://schemas.microsoft.com/office/drawing/2014/main" id="{B5EEB78A-DE97-69CE-D43B-95867CA0E70B}"/>
              </a:ext>
            </a:extLst>
          </p:cNvPr>
          <p:cNvSpPr/>
          <p:nvPr/>
        </p:nvSpPr>
        <p:spPr>
          <a:xfrm>
            <a:off x="4244975" y="2476500"/>
            <a:ext cx="3700462" cy="3700462"/>
          </a:xfrm>
          <a:custGeom>
            <a:avLst/>
            <a:gdLst>
              <a:gd name="connsiteX0" fmla="*/ 0 w 3700462"/>
              <a:gd name="connsiteY0" fmla="*/ 1850231 h 3700462"/>
              <a:gd name="connsiteX1" fmla="*/ 1850231 w 3700462"/>
              <a:gd name="connsiteY1" fmla="*/ 0 h 3700462"/>
              <a:gd name="connsiteX2" fmla="*/ 3700462 w 3700462"/>
              <a:gd name="connsiteY2" fmla="*/ 1850231 h 3700462"/>
              <a:gd name="connsiteX3" fmla="*/ 1850231 w 3700462"/>
              <a:gd name="connsiteY3" fmla="*/ 3700462 h 3700462"/>
              <a:gd name="connsiteX4" fmla="*/ 0 w 3700462"/>
              <a:gd name="connsiteY4" fmla="*/ 1850231 h 3700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0462" h="3700462">
                <a:moveTo>
                  <a:pt x="0" y="1850231"/>
                </a:moveTo>
                <a:cubicBezTo>
                  <a:pt x="0" y="828377"/>
                  <a:pt x="828377" y="0"/>
                  <a:pt x="1850231" y="0"/>
                </a:cubicBezTo>
                <a:cubicBezTo>
                  <a:pt x="2872085" y="0"/>
                  <a:pt x="3700462" y="828377"/>
                  <a:pt x="3700462" y="1850231"/>
                </a:cubicBezTo>
                <a:cubicBezTo>
                  <a:pt x="3700462" y="2872085"/>
                  <a:pt x="2872085" y="3700462"/>
                  <a:pt x="1850231" y="3700462"/>
                </a:cubicBezTo>
                <a:cubicBezTo>
                  <a:pt x="828377" y="3700462"/>
                  <a:pt x="0" y="2872085"/>
                  <a:pt x="0" y="1850231"/>
                </a:cubicBezTo>
                <a:close/>
              </a:path>
            </a:pathLst>
          </a:custGeom>
          <a:solidFill>
            <a:schemeClr val="accent1"/>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5376724"/>
              <a:satOff val="21022"/>
              <a:lumOff val="-294"/>
              <a:alphaOff val="0"/>
            </a:schemeClr>
          </a:effectRef>
          <a:fontRef idx="minor">
            <a:schemeClr val="lt1"/>
          </a:fontRef>
        </p:style>
        <p:txBody>
          <a:bodyPr spcFirstLastPara="0" vert="horz" wrap="square" lIns="1123151" tIns="366407" rIns="1123152" bIns="2910475" numCol="1" spcCol="1270" anchor="ctr" anchorCtr="0">
            <a:noAutofit/>
          </a:bodyPr>
          <a:lstStyle/>
          <a:p>
            <a:pPr marL="0" lvl="0" indent="0" algn="ctr" defTabSz="844550">
              <a:lnSpc>
                <a:spcPct val="90000"/>
              </a:lnSpc>
              <a:spcBef>
                <a:spcPct val="0"/>
              </a:spcBef>
              <a:spcAft>
                <a:spcPct val="35000"/>
              </a:spcAft>
              <a:buNone/>
            </a:pPr>
            <a:r>
              <a:rPr lang="en-GB" sz="1900" kern="1200" dirty="0"/>
              <a:t>Cooperation</a:t>
            </a:r>
          </a:p>
        </p:txBody>
      </p:sp>
      <p:sp>
        <p:nvSpPr>
          <p:cNvPr id="28" name="Freeform: Shape 27">
            <a:extLst>
              <a:ext uri="{FF2B5EF4-FFF2-40B4-BE49-F238E27FC236}">
                <a16:creationId xmlns:a16="http://schemas.microsoft.com/office/drawing/2014/main" id="{62CA8F9B-4A3A-AC96-C474-089F1C997EFF}"/>
              </a:ext>
            </a:extLst>
          </p:cNvPr>
          <p:cNvSpPr/>
          <p:nvPr/>
        </p:nvSpPr>
        <p:spPr>
          <a:xfrm>
            <a:off x="4861719" y="3709988"/>
            <a:ext cx="2466975" cy="2466975"/>
          </a:xfrm>
          <a:custGeom>
            <a:avLst/>
            <a:gdLst>
              <a:gd name="connsiteX0" fmla="*/ 0 w 2466975"/>
              <a:gd name="connsiteY0" fmla="*/ 1233488 h 2466975"/>
              <a:gd name="connsiteX1" fmla="*/ 1233488 w 2466975"/>
              <a:gd name="connsiteY1" fmla="*/ 0 h 2466975"/>
              <a:gd name="connsiteX2" fmla="*/ 2466976 w 2466975"/>
              <a:gd name="connsiteY2" fmla="*/ 1233488 h 2466975"/>
              <a:gd name="connsiteX3" fmla="*/ 1233488 w 2466975"/>
              <a:gd name="connsiteY3" fmla="*/ 2466976 h 2466975"/>
              <a:gd name="connsiteX4" fmla="*/ 0 w 2466975"/>
              <a:gd name="connsiteY4" fmla="*/ 1233488 h 2466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6975" h="2466975">
                <a:moveTo>
                  <a:pt x="0" y="1233488"/>
                </a:moveTo>
                <a:cubicBezTo>
                  <a:pt x="0" y="552251"/>
                  <a:pt x="552251" y="0"/>
                  <a:pt x="1233488" y="0"/>
                </a:cubicBezTo>
                <a:cubicBezTo>
                  <a:pt x="1914725" y="0"/>
                  <a:pt x="2466976" y="552251"/>
                  <a:pt x="2466976" y="1233488"/>
                </a:cubicBezTo>
                <a:cubicBezTo>
                  <a:pt x="2466976" y="1914725"/>
                  <a:pt x="1914725" y="2466976"/>
                  <a:pt x="1233488" y="2466976"/>
                </a:cubicBezTo>
                <a:cubicBezTo>
                  <a:pt x="552251" y="2466976"/>
                  <a:pt x="0" y="1914725"/>
                  <a:pt x="0" y="1233488"/>
                </a:cubicBezTo>
                <a:close/>
              </a:path>
            </a:pathLst>
          </a:custGeom>
          <a:solidFill>
            <a:schemeClr val="accent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10753447"/>
              <a:satOff val="42045"/>
              <a:lumOff val="-588"/>
              <a:alphaOff val="0"/>
            </a:schemeClr>
          </a:effectRef>
          <a:fontRef idx="minor">
            <a:schemeClr val="lt1"/>
          </a:fontRef>
        </p:style>
        <p:txBody>
          <a:bodyPr spcFirstLastPara="0" vert="horz" wrap="square" lIns="496408" tIns="751871" rIns="496409" bIns="751873" numCol="1" spcCol="1270" anchor="ctr" anchorCtr="0">
            <a:noAutofit/>
          </a:bodyPr>
          <a:lstStyle/>
          <a:p>
            <a:pPr marL="0" lvl="0" indent="0" algn="ctr" defTabSz="844550">
              <a:lnSpc>
                <a:spcPct val="90000"/>
              </a:lnSpc>
              <a:spcBef>
                <a:spcPct val="0"/>
              </a:spcBef>
              <a:spcAft>
                <a:spcPct val="35000"/>
              </a:spcAft>
              <a:buNone/>
            </a:pPr>
            <a:r>
              <a:rPr lang="en-GB" sz="1900" kern="1200" dirty="0"/>
              <a:t>Coordination</a:t>
            </a:r>
          </a:p>
        </p:txBody>
      </p:sp>
      <p:sp>
        <p:nvSpPr>
          <p:cNvPr id="3" name="Footer Placeholder 2">
            <a:extLst>
              <a:ext uri="{FF2B5EF4-FFF2-40B4-BE49-F238E27FC236}">
                <a16:creationId xmlns:a16="http://schemas.microsoft.com/office/drawing/2014/main" id="{9172139E-9D3D-D79E-85D8-E1D775808A3C}"/>
              </a:ext>
            </a:extLst>
          </p:cNvPr>
          <p:cNvSpPr>
            <a:spLocks noGrp="1"/>
          </p:cNvSpPr>
          <p:nvPr>
            <p:ph type="ftr" sz="quarter" idx="3"/>
          </p:nvPr>
        </p:nvSpPr>
        <p:spPr/>
        <p:txBody>
          <a:bodyPr/>
          <a:lstStyle/>
          <a:p>
            <a:r>
              <a:rPr lang="en-US"/>
              <a:t>Skills for Success: Collaboration</a:t>
            </a:r>
            <a:endParaRPr lang="en-US" dirty="0"/>
          </a:p>
        </p:txBody>
      </p:sp>
      <p:sp>
        <p:nvSpPr>
          <p:cNvPr id="4" name="Slide Number Placeholder 3">
            <a:extLst>
              <a:ext uri="{FF2B5EF4-FFF2-40B4-BE49-F238E27FC236}">
                <a16:creationId xmlns:a16="http://schemas.microsoft.com/office/drawing/2014/main" id="{C99AC884-7C5A-578D-AE62-E293B28BAC01}"/>
              </a:ext>
            </a:extLst>
          </p:cNvPr>
          <p:cNvSpPr>
            <a:spLocks noGrp="1"/>
          </p:cNvSpPr>
          <p:nvPr>
            <p:ph type="sldNum" sz="quarter" idx="4"/>
          </p:nvPr>
        </p:nvSpPr>
        <p:spPr/>
        <p:txBody>
          <a:bodyPr/>
          <a:lstStyle/>
          <a:p>
            <a:fld id="{41461A4C-1453-7247-9AAE-4D0675A386AC}" type="slidenum">
              <a:rPr lang="en-US" smtClean="0"/>
              <a:t>18</a:t>
            </a:fld>
            <a:endParaRPr lang="en-US"/>
          </a:p>
        </p:txBody>
      </p:sp>
      <p:sp>
        <p:nvSpPr>
          <p:cNvPr id="7" name="Arrow: Up-Down 6">
            <a:extLst>
              <a:ext uri="{FF2B5EF4-FFF2-40B4-BE49-F238E27FC236}">
                <a16:creationId xmlns:a16="http://schemas.microsoft.com/office/drawing/2014/main" id="{BBB92C0A-D657-F7E7-7303-9A610D3EC138}"/>
              </a:ext>
            </a:extLst>
          </p:cNvPr>
          <p:cNvSpPr/>
          <p:nvPr/>
        </p:nvSpPr>
        <p:spPr>
          <a:xfrm>
            <a:off x="9089138" y="1479481"/>
            <a:ext cx="868680" cy="4363403"/>
          </a:xfrm>
          <a:prstGeom prst="up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5F46929-F3E9-1710-8D57-BB37AB06A549}"/>
              </a:ext>
            </a:extLst>
          </p:cNvPr>
          <p:cNvSpPr txBox="1"/>
          <p:nvPr/>
        </p:nvSpPr>
        <p:spPr>
          <a:xfrm>
            <a:off x="9957131" y="2165266"/>
            <a:ext cx="1273885" cy="369332"/>
          </a:xfrm>
          <a:prstGeom prst="rect">
            <a:avLst/>
          </a:prstGeom>
          <a:noFill/>
        </p:spPr>
        <p:txBody>
          <a:bodyPr wrap="square" rtlCol="0">
            <a:spAutoFit/>
          </a:bodyPr>
          <a:lstStyle/>
          <a:p>
            <a:r>
              <a:rPr lang="en-GB" dirty="0"/>
              <a:t>Complex</a:t>
            </a:r>
          </a:p>
        </p:txBody>
      </p:sp>
      <p:sp>
        <p:nvSpPr>
          <p:cNvPr id="9" name="TextBox 8">
            <a:extLst>
              <a:ext uri="{FF2B5EF4-FFF2-40B4-BE49-F238E27FC236}">
                <a16:creationId xmlns:a16="http://schemas.microsoft.com/office/drawing/2014/main" id="{8977C8DC-67E8-BFD0-6E88-142B7E3C2F79}"/>
              </a:ext>
            </a:extLst>
          </p:cNvPr>
          <p:cNvSpPr txBox="1"/>
          <p:nvPr/>
        </p:nvSpPr>
        <p:spPr>
          <a:xfrm>
            <a:off x="9957131" y="3590206"/>
            <a:ext cx="1792909" cy="369332"/>
          </a:xfrm>
          <a:prstGeom prst="rect">
            <a:avLst/>
          </a:prstGeom>
          <a:noFill/>
        </p:spPr>
        <p:txBody>
          <a:bodyPr wrap="square" rtlCol="0">
            <a:spAutoFit/>
          </a:bodyPr>
          <a:lstStyle/>
          <a:p>
            <a:r>
              <a:rPr lang="en-GB" dirty="0"/>
              <a:t>Complicated</a:t>
            </a:r>
          </a:p>
        </p:txBody>
      </p:sp>
      <p:sp>
        <p:nvSpPr>
          <p:cNvPr id="10" name="TextBox 9">
            <a:extLst>
              <a:ext uri="{FF2B5EF4-FFF2-40B4-BE49-F238E27FC236}">
                <a16:creationId xmlns:a16="http://schemas.microsoft.com/office/drawing/2014/main" id="{01375B8B-3651-3652-F137-552C6F8B03EE}"/>
              </a:ext>
            </a:extLst>
          </p:cNvPr>
          <p:cNvSpPr txBox="1"/>
          <p:nvPr/>
        </p:nvSpPr>
        <p:spPr>
          <a:xfrm>
            <a:off x="9957131" y="5015146"/>
            <a:ext cx="1273885" cy="369332"/>
          </a:xfrm>
          <a:prstGeom prst="rect">
            <a:avLst/>
          </a:prstGeom>
          <a:noFill/>
        </p:spPr>
        <p:txBody>
          <a:bodyPr wrap="square" rtlCol="0">
            <a:spAutoFit/>
          </a:bodyPr>
          <a:lstStyle/>
          <a:p>
            <a:r>
              <a:rPr lang="en-GB" dirty="0"/>
              <a:t>Simple</a:t>
            </a:r>
          </a:p>
        </p:txBody>
      </p:sp>
      <p:sp>
        <p:nvSpPr>
          <p:cNvPr id="11" name="TextBox 10">
            <a:extLst>
              <a:ext uri="{FF2B5EF4-FFF2-40B4-BE49-F238E27FC236}">
                <a16:creationId xmlns:a16="http://schemas.microsoft.com/office/drawing/2014/main" id="{D5259163-7183-2A4F-2105-8AB450B62DF2}"/>
              </a:ext>
            </a:extLst>
          </p:cNvPr>
          <p:cNvSpPr txBox="1"/>
          <p:nvPr/>
        </p:nvSpPr>
        <p:spPr>
          <a:xfrm>
            <a:off x="621129" y="1343377"/>
            <a:ext cx="2884071" cy="1077218"/>
          </a:xfrm>
          <a:prstGeom prst="rect">
            <a:avLst/>
          </a:prstGeom>
          <a:noFill/>
        </p:spPr>
        <p:txBody>
          <a:bodyPr wrap="square" rtlCol="0">
            <a:spAutoFit/>
          </a:bodyPr>
          <a:lstStyle/>
          <a:p>
            <a:pPr marL="285750" indent="-285750">
              <a:buFont typeface="Arial" panose="020B0604020202020204" pitchFamily="34" charset="0"/>
              <a:buChar char="•"/>
            </a:pPr>
            <a:r>
              <a:rPr lang="en-GB" sz="1600" dirty="0"/>
              <a:t>People work together in an act of creation</a:t>
            </a:r>
          </a:p>
          <a:p>
            <a:pPr marL="285750" indent="-285750">
              <a:buFont typeface="Arial" panose="020B0604020202020204" pitchFamily="34" charset="0"/>
              <a:buChar char="•"/>
            </a:pPr>
            <a:r>
              <a:rPr lang="en-GB" sz="1600" dirty="0"/>
              <a:t>The result is impacted by all contributors</a:t>
            </a:r>
          </a:p>
        </p:txBody>
      </p:sp>
      <p:cxnSp>
        <p:nvCxnSpPr>
          <p:cNvPr id="17" name="Straight Connector 16">
            <a:extLst>
              <a:ext uri="{FF2B5EF4-FFF2-40B4-BE49-F238E27FC236}">
                <a16:creationId xmlns:a16="http://schemas.microsoft.com/office/drawing/2014/main" id="{2F9525AF-E7A1-75A6-F46F-EE708955732F}"/>
              </a:ext>
            </a:extLst>
          </p:cNvPr>
          <p:cNvCxnSpPr>
            <a:cxnSpLocks/>
          </p:cNvCxnSpPr>
          <p:nvPr/>
        </p:nvCxnSpPr>
        <p:spPr>
          <a:xfrm>
            <a:off x="3227399" y="1536869"/>
            <a:ext cx="1807477" cy="345117"/>
          </a:xfrm>
          <a:prstGeom prst="line">
            <a:avLst/>
          </a:prstGeom>
          <a:ln w="762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89E8AF0-7794-3C87-9EB5-4E50487B6AB6}"/>
              </a:ext>
            </a:extLst>
          </p:cNvPr>
          <p:cNvSpPr txBox="1"/>
          <p:nvPr/>
        </p:nvSpPr>
        <p:spPr>
          <a:xfrm>
            <a:off x="585656" y="3051597"/>
            <a:ext cx="2884071" cy="830997"/>
          </a:xfrm>
          <a:prstGeom prst="rect">
            <a:avLst/>
          </a:prstGeom>
          <a:noFill/>
        </p:spPr>
        <p:txBody>
          <a:bodyPr wrap="square" rtlCol="0">
            <a:spAutoFit/>
          </a:bodyPr>
          <a:lstStyle/>
          <a:p>
            <a:pPr marL="285750" indent="-285750">
              <a:buFont typeface="Arial" panose="020B0604020202020204" pitchFamily="34" charset="0"/>
              <a:buChar char="•"/>
            </a:pPr>
            <a:r>
              <a:rPr lang="en-GB" sz="1600" dirty="0"/>
              <a:t>People co-operate to perform their portion of a shared task</a:t>
            </a:r>
          </a:p>
        </p:txBody>
      </p:sp>
      <p:sp>
        <p:nvSpPr>
          <p:cNvPr id="20" name="TextBox 19">
            <a:extLst>
              <a:ext uri="{FF2B5EF4-FFF2-40B4-BE49-F238E27FC236}">
                <a16:creationId xmlns:a16="http://schemas.microsoft.com/office/drawing/2014/main" id="{BBCBE963-C6B0-1BA0-024F-AD3CBE8FF4FA}"/>
              </a:ext>
            </a:extLst>
          </p:cNvPr>
          <p:cNvSpPr txBox="1"/>
          <p:nvPr/>
        </p:nvSpPr>
        <p:spPr>
          <a:xfrm>
            <a:off x="621129" y="4619038"/>
            <a:ext cx="2884071"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a:t>People co-ordinate distinct efforts to create efficiency</a:t>
            </a:r>
          </a:p>
        </p:txBody>
      </p:sp>
      <p:cxnSp>
        <p:nvCxnSpPr>
          <p:cNvPr id="21" name="Straight Connector 20">
            <a:extLst>
              <a:ext uri="{FF2B5EF4-FFF2-40B4-BE49-F238E27FC236}">
                <a16:creationId xmlns:a16="http://schemas.microsoft.com/office/drawing/2014/main" id="{979285C1-F9D8-AF9E-34FD-0E2887B9E482}"/>
              </a:ext>
            </a:extLst>
          </p:cNvPr>
          <p:cNvCxnSpPr>
            <a:cxnSpLocks/>
          </p:cNvCxnSpPr>
          <p:nvPr/>
        </p:nvCxnSpPr>
        <p:spPr>
          <a:xfrm flipV="1">
            <a:off x="3049036" y="3077953"/>
            <a:ext cx="2163044" cy="115162"/>
          </a:xfrm>
          <a:prstGeom prst="line">
            <a:avLst/>
          </a:prstGeom>
          <a:ln w="762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AAA2CC2-519F-051F-E4C3-CE5C5CD83A56}"/>
              </a:ext>
            </a:extLst>
          </p:cNvPr>
          <p:cNvCxnSpPr>
            <a:cxnSpLocks/>
          </p:cNvCxnSpPr>
          <p:nvPr/>
        </p:nvCxnSpPr>
        <p:spPr>
          <a:xfrm>
            <a:off x="3440698" y="4775832"/>
            <a:ext cx="1771382" cy="167643"/>
          </a:xfrm>
          <a:prstGeom prst="line">
            <a:avLst/>
          </a:prstGeom>
          <a:ln w="762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5F1A2E32-29A3-0BA0-580C-756D4D7E129C}"/>
              </a:ext>
            </a:extLst>
          </p:cNvPr>
          <p:cNvGrpSpPr/>
          <p:nvPr/>
        </p:nvGrpSpPr>
        <p:grpSpPr>
          <a:xfrm>
            <a:off x="5650835" y="5937334"/>
            <a:ext cx="914400" cy="914400"/>
            <a:chOff x="4379494" y="5853110"/>
            <a:chExt cx="914400" cy="914400"/>
          </a:xfrm>
        </p:grpSpPr>
        <p:pic>
          <p:nvPicPr>
            <p:cNvPr id="6" name="Graphic 5" descr="Storytelling outline">
              <a:extLst>
                <a:ext uri="{FF2B5EF4-FFF2-40B4-BE49-F238E27FC236}">
                  <a16:creationId xmlns:a16="http://schemas.microsoft.com/office/drawing/2014/main" id="{5F9C6344-2946-5630-775E-970448148C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2" name="Diamond 11">
              <a:extLst>
                <a:ext uri="{FF2B5EF4-FFF2-40B4-BE49-F238E27FC236}">
                  <a16:creationId xmlns:a16="http://schemas.microsoft.com/office/drawing/2014/main" id="{7EC3986B-E995-462F-2861-7EE64C3E411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11</a:t>
              </a:r>
              <a:endParaRPr lang="en-US" sz="900" dirty="0">
                <a:solidFill>
                  <a:schemeClr val="accent2"/>
                </a:solidFill>
              </a:endParaRPr>
            </a:p>
          </p:txBody>
        </p:sp>
      </p:grpSp>
    </p:spTree>
    <p:extLst>
      <p:ext uri="{BB962C8B-B14F-4D97-AF65-F5344CB8AC3E}">
        <p14:creationId xmlns:p14="http://schemas.microsoft.com/office/powerpoint/2010/main" val="31521971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1000"/>
                                        <p:tgtEl>
                                          <p:spTgt spid="20"/>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1000"/>
                                        <p:tgtEl>
                                          <p:spTgt spid="19"/>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1000"/>
                                        <p:tgtEl>
                                          <p:spTgt spid="21"/>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1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1000"/>
                                        <p:tgtEl>
                                          <p:spTgt spid="26"/>
                                        </p:tgtEl>
                                      </p:cBhvr>
                                    </p:animEffect>
                                    <p:anim calcmode="lin" valueType="num">
                                      <p:cBhvr>
                                        <p:cTn id="46" dur="1000" fill="hold"/>
                                        <p:tgtEl>
                                          <p:spTgt spid="26"/>
                                        </p:tgtEl>
                                        <p:attrNameLst>
                                          <p:attrName>ppt_x</p:attrName>
                                        </p:attrNameLst>
                                      </p:cBhvr>
                                      <p:tavLst>
                                        <p:tav tm="0">
                                          <p:val>
                                            <p:strVal val="#ppt_x"/>
                                          </p:val>
                                        </p:tav>
                                        <p:tav tm="100000">
                                          <p:val>
                                            <p:strVal val="#ppt_x"/>
                                          </p:val>
                                        </p:tav>
                                      </p:tavLst>
                                    </p:anim>
                                    <p:anim calcmode="lin" valueType="num">
                                      <p:cBhvr>
                                        <p:cTn id="47" dur="1000" fill="hold"/>
                                        <p:tgtEl>
                                          <p:spTgt spid="26"/>
                                        </p:tgtEl>
                                        <p:attrNameLst>
                                          <p:attrName>ppt_y</p:attrName>
                                        </p:attrNameLst>
                                      </p:cBhvr>
                                      <p:tavLst>
                                        <p:tav tm="0">
                                          <p:val>
                                            <p:strVal val="#ppt_y+.1"/>
                                          </p:val>
                                        </p:tav>
                                        <p:tav tm="100000">
                                          <p:val>
                                            <p:strVal val="#ppt_y"/>
                                          </p:val>
                                        </p:tav>
                                      </p:tavLst>
                                    </p:anim>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1000"/>
                                        <p:tgtEl>
                                          <p:spTgt spid="11"/>
                                        </p:tgtEl>
                                      </p:cBhvr>
                                    </p:animEffect>
                                  </p:childTnLst>
                                </p:cTn>
                              </p:par>
                            </p:childTnLst>
                          </p:cTn>
                        </p:par>
                        <p:par>
                          <p:cTn id="52" fill="hold">
                            <p:stCondLst>
                              <p:cond delay="2000"/>
                            </p:stCondLst>
                            <p:childTnLst>
                              <p:par>
                                <p:cTn id="53" presetID="22" presetClass="entr" presetSubtype="8"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1000"/>
                                        <p:tgtEl>
                                          <p:spTgt spid="17"/>
                                        </p:tgtEl>
                                      </p:cBhvr>
                                    </p:animEffect>
                                  </p:childTnLst>
                                </p:cTn>
                              </p:par>
                            </p:childTnLst>
                          </p:cTn>
                        </p:par>
                        <p:par>
                          <p:cTn id="56" fill="hold">
                            <p:stCondLst>
                              <p:cond delay="3000"/>
                            </p:stCondLst>
                            <p:childTnLst>
                              <p:par>
                                <p:cTn id="57" presetID="22" presetClass="entr" presetSubtype="8"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left)">
                                      <p:cBhvr>
                                        <p:cTn id="5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8" grpId="0"/>
      <p:bldP spid="9" grpId="0"/>
      <p:bldP spid="10" grpId="0"/>
      <p:bldP spid="11"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7759778-BD98-F26D-FECB-E3F0E96FBE74}"/>
              </a:ext>
            </a:extLst>
          </p:cNvPr>
          <p:cNvSpPr>
            <a:spLocks noGrp="1"/>
          </p:cNvSpPr>
          <p:nvPr>
            <p:ph type="title"/>
          </p:nvPr>
        </p:nvSpPr>
        <p:spPr/>
        <p:txBody>
          <a:bodyPr/>
          <a:lstStyle/>
          <a:p>
            <a:r>
              <a:rPr lang="en-GB" dirty="0"/>
              <a:t>When collaboration</a:t>
            </a:r>
            <a:br>
              <a:rPr lang="en-GB" dirty="0"/>
            </a:br>
            <a:r>
              <a:rPr lang="en-GB" dirty="0"/>
              <a:t>is needed</a:t>
            </a:r>
          </a:p>
        </p:txBody>
      </p:sp>
      <p:sp>
        <p:nvSpPr>
          <p:cNvPr id="8" name="Content Placeholder 7">
            <a:extLst>
              <a:ext uri="{FF2B5EF4-FFF2-40B4-BE49-F238E27FC236}">
                <a16:creationId xmlns:a16="http://schemas.microsoft.com/office/drawing/2014/main" id="{2187FDC2-7256-40F8-5513-1893DFA39159}"/>
              </a:ext>
            </a:extLst>
          </p:cNvPr>
          <p:cNvSpPr>
            <a:spLocks noGrp="1"/>
          </p:cNvSpPr>
          <p:nvPr>
            <p:ph idx="1"/>
          </p:nvPr>
        </p:nvSpPr>
        <p:spPr/>
        <p:txBody>
          <a:bodyPr/>
          <a:lstStyle/>
          <a:p>
            <a:r>
              <a:rPr lang="en-GB" dirty="0"/>
              <a:t>Thinking about your organization and your team:</a:t>
            </a:r>
          </a:p>
          <a:p>
            <a:pPr lvl="1"/>
            <a:r>
              <a:rPr lang="en-GB" dirty="0"/>
              <a:t>What are some situations where collaboration might be beneficial?</a:t>
            </a:r>
          </a:p>
          <a:p>
            <a:pPr lvl="1"/>
            <a:r>
              <a:rPr lang="en-GB" dirty="0"/>
              <a:t>What level of collaboration is needed?</a:t>
            </a:r>
          </a:p>
        </p:txBody>
      </p:sp>
      <p:sp>
        <p:nvSpPr>
          <p:cNvPr id="4" name="Footer Placeholder 3">
            <a:extLst>
              <a:ext uri="{FF2B5EF4-FFF2-40B4-BE49-F238E27FC236}">
                <a16:creationId xmlns:a16="http://schemas.microsoft.com/office/drawing/2014/main" id="{08F90B48-D940-23CF-48ED-3D5F1C884CE2}"/>
              </a:ext>
            </a:extLst>
          </p:cNvPr>
          <p:cNvSpPr>
            <a:spLocks noGrp="1"/>
          </p:cNvSpPr>
          <p:nvPr>
            <p:ph type="ftr" sz="quarter" idx="11"/>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42CD52C9-D18A-F103-64B5-416310357DC8}"/>
              </a:ext>
            </a:extLst>
          </p:cNvPr>
          <p:cNvSpPr>
            <a:spLocks noGrp="1"/>
          </p:cNvSpPr>
          <p:nvPr>
            <p:ph type="sldNum" sz="quarter" idx="12"/>
          </p:nvPr>
        </p:nvSpPr>
        <p:spPr/>
        <p:txBody>
          <a:bodyPr/>
          <a:lstStyle/>
          <a:p>
            <a:fld id="{41461A4C-1453-7247-9AAE-4D0675A386AC}" type="slidenum">
              <a:rPr lang="en-US" smtClean="0"/>
              <a:t>19</a:t>
            </a:fld>
            <a:endParaRPr lang="en-US"/>
          </a:p>
        </p:txBody>
      </p:sp>
      <p:sp>
        <p:nvSpPr>
          <p:cNvPr id="9" name="Text Placeholder 8">
            <a:extLst>
              <a:ext uri="{FF2B5EF4-FFF2-40B4-BE49-F238E27FC236}">
                <a16:creationId xmlns:a16="http://schemas.microsoft.com/office/drawing/2014/main" id="{EF755650-CFBF-EBD6-B7DE-3A0F958DDC60}"/>
              </a:ext>
            </a:extLst>
          </p:cNvPr>
          <p:cNvSpPr>
            <a:spLocks noGrp="1"/>
          </p:cNvSpPr>
          <p:nvPr>
            <p:ph type="body" sz="quarter" idx="13"/>
          </p:nvPr>
        </p:nvSpPr>
        <p:spPr/>
        <p:txBody>
          <a:bodyPr/>
          <a:lstStyle/>
          <a:p>
            <a:r>
              <a:rPr lang="en-GB" dirty="0"/>
              <a:t>Word Cloud</a:t>
            </a:r>
          </a:p>
        </p:txBody>
      </p:sp>
      <p:grpSp>
        <p:nvGrpSpPr>
          <p:cNvPr id="2" name="Group 1">
            <a:extLst>
              <a:ext uri="{FF2B5EF4-FFF2-40B4-BE49-F238E27FC236}">
                <a16:creationId xmlns:a16="http://schemas.microsoft.com/office/drawing/2014/main" id="{A06111B0-AC1C-C48D-C7BD-B5D9D8C2149D}"/>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0B13C611-D46D-29C9-23BF-5E99DE4793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A69F0FAE-ED9D-4255-F046-CF38C916F598}"/>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11</a:t>
              </a:r>
              <a:endParaRPr lang="en-US" sz="900" dirty="0">
                <a:solidFill>
                  <a:schemeClr val="accent2"/>
                </a:solidFill>
              </a:endParaRPr>
            </a:p>
          </p:txBody>
        </p:sp>
      </p:grpSp>
    </p:spTree>
    <p:extLst>
      <p:ext uri="{BB962C8B-B14F-4D97-AF65-F5344CB8AC3E}">
        <p14:creationId xmlns:p14="http://schemas.microsoft.com/office/powerpoint/2010/main" val="2824559582"/>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1AE5-D81B-71EA-D2E2-04F35D318BC0}"/>
              </a:ext>
            </a:extLst>
          </p:cNvPr>
          <p:cNvSpPr>
            <a:spLocks noGrp="1"/>
          </p:cNvSpPr>
          <p:nvPr>
            <p:ph type="title"/>
          </p:nvPr>
        </p:nvSpPr>
        <p:spPr/>
        <p:txBody>
          <a:bodyPr/>
          <a:lstStyle/>
          <a:p>
            <a:r>
              <a:rPr lang="en-GB" dirty="0"/>
              <a:t>How collaboration benefits…</a:t>
            </a:r>
          </a:p>
        </p:txBody>
      </p:sp>
      <p:graphicFrame>
        <p:nvGraphicFramePr>
          <p:cNvPr id="18" name="Content Placeholder 17">
            <a:extLst>
              <a:ext uri="{FF2B5EF4-FFF2-40B4-BE49-F238E27FC236}">
                <a16:creationId xmlns:a16="http://schemas.microsoft.com/office/drawing/2014/main" id="{1E6804DE-8CF7-377C-BF0D-55BB5E557FD9}"/>
              </a:ext>
            </a:extLst>
          </p:cNvPr>
          <p:cNvGraphicFramePr>
            <a:graphicFrameLocks noGrp="1"/>
          </p:cNvGraphicFramePr>
          <p:nvPr>
            <p:ph idx="1"/>
            <p:extLst>
              <p:ext uri="{D42A27DB-BD31-4B8C-83A1-F6EECF244321}">
                <p14:modId xmlns:p14="http://schemas.microsoft.com/office/powerpoint/2010/main" val="4122032227"/>
              </p:ext>
            </p:extLst>
          </p:nvPr>
        </p:nvGraphicFramePr>
        <p:xfrm>
          <a:off x="603250" y="1243013"/>
          <a:ext cx="10982325" cy="4933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Footer Placeholder 8">
            <a:extLst>
              <a:ext uri="{FF2B5EF4-FFF2-40B4-BE49-F238E27FC236}">
                <a16:creationId xmlns:a16="http://schemas.microsoft.com/office/drawing/2014/main" id="{35D8A7E3-F81B-68A0-B08B-C424F03747C3}"/>
              </a:ext>
            </a:extLst>
          </p:cNvPr>
          <p:cNvSpPr>
            <a:spLocks noGrp="1"/>
          </p:cNvSpPr>
          <p:nvPr>
            <p:ph type="ftr" sz="quarter" idx="3"/>
          </p:nvPr>
        </p:nvSpPr>
        <p:spPr/>
        <p:txBody>
          <a:bodyPr/>
          <a:lstStyle/>
          <a:p>
            <a:r>
              <a:rPr lang="en-US" dirty="0"/>
              <a:t>Skills for Success: Collaboration</a:t>
            </a:r>
          </a:p>
        </p:txBody>
      </p:sp>
      <p:sp>
        <p:nvSpPr>
          <p:cNvPr id="10" name="Slide Number Placeholder 9">
            <a:extLst>
              <a:ext uri="{FF2B5EF4-FFF2-40B4-BE49-F238E27FC236}">
                <a16:creationId xmlns:a16="http://schemas.microsoft.com/office/drawing/2014/main" id="{301D2065-6A42-6A61-8013-127479988398}"/>
              </a:ext>
            </a:extLst>
          </p:cNvPr>
          <p:cNvSpPr>
            <a:spLocks noGrp="1"/>
          </p:cNvSpPr>
          <p:nvPr>
            <p:ph type="sldNum" sz="quarter" idx="4"/>
          </p:nvPr>
        </p:nvSpPr>
        <p:spPr/>
        <p:txBody>
          <a:bodyPr/>
          <a:lstStyle/>
          <a:p>
            <a:fld id="{AC79DB8B-2724-4739-9B94-AED00F7C6114}" type="slidenum">
              <a:rPr lang="en-GB" smtClean="0"/>
              <a:t>20</a:t>
            </a:fld>
            <a:endParaRPr lang="en-GB"/>
          </a:p>
        </p:txBody>
      </p:sp>
      <p:grpSp>
        <p:nvGrpSpPr>
          <p:cNvPr id="3" name="Group 2">
            <a:extLst>
              <a:ext uri="{FF2B5EF4-FFF2-40B4-BE49-F238E27FC236}">
                <a16:creationId xmlns:a16="http://schemas.microsoft.com/office/drawing/2014/main" id="{D4CF5A28-D683-5F03-35C5-1C0C64A31076}"/>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B447AC3F-A917-66B7-3B5F-07AC55AFBC9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95265057-5F8F-05EE-4002-46423B534D06}"/>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13</a:t>
              </a:r>
              <a:endParaRPr lang="en-US" sz="900" dirty="0">
                <a:solidFill>
                  <a:schemeClr val="accent2"/>
                </a:solidFill>
              </a:endParaRPr>
            </a:p>
          </p:txBody>
        </p:sp>
      </p:grpSp>
    </p:spTree>
    <p:extLst>
      <p:ext uri="{BB962C8B-B14F-4D97-AF65-F5344CB8AC3E}">
        <p14:creationId xmlns:p14="http://schemas.microsoft.com/office/powerpoint/2010/main" val="15987447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graphicEl>
                                              <a:dgm id="{6C8519D8-A04B-41B9-9CC2-8B550C9FE3FF}"/>
                                            </p:graphicEl>
                                          </p:spTgt>
                                        </p:tgtEl>
                                        <p:attrNameLst>
                                          <p:attrName>style.visibility</p:attrName>
                                        </p:attrNameLst>
                                      </p:cBhvr>
                                      <p:to>
                                        <p:strVal val="visible"/>
                                      </p:to>
                                    </p:set>
                                    <p:animEffect transition="in" filter="fade">
                                      <p:cBhvr>
                                        <p:cTn id="7" dur="1000"/>
                                        <p:tgtEl>
                                          <p:spTgt spid="18">
                                            <p:graphicEl>
                                              <a:dgm id="{6C8519D8-A04B-41B9-9CC2-8B550C9FE3FF}"/>
                                            </p:graphicEl>
                                          </p:spTgt>
                                        </p:tgtEl>
                                      </p:cBhvr>
                                    </p:animEffect>
                                    <p:anim calcmode="lin" valueType="num">
                                      <p:cBhvr>
                                        <p:cTn id="8" dur="1000" fill="hold"/>
                                        <p:tgtEl>
                                          <p:spTgt spid="18">
                                            <p:graphicEl>
                                              <a:dgm id="{6C8519D8-A04B-41B9-9CC2-8B550C9FE3FF}"/>
                                            </p:graphicEl>
                                          </p:spTgt>
                                        </p:tgtEl>
                                        <p:attrNameLst>
                                          <p:attrName>ppt_x</p:attrName>
                                        </p:attrNameLst>
                                      </p:cBhvr>
                                      <p:tavLst>
                                        <p:tav tm="0">
                                          <p:val>
                                            <p:strVal val="#ppt_x"/>
                                          </p:val>
                                        </p:tav>
                                        <p:tav tm="100000">
                                          <p:val>
                                            <p:strVal val="#ppt_x"/>
                                          </p:val>
                                        </p:tav>
                                      </p:tavLst>
                                    </p:anim>
                                    <p:anim calcmode="lin" valueType="num">
                                      <p:cBhvr>
                                        <p:cTn id="9" dur="1000" fill="hold"/>
                                        <p:tgtEl>
                                          <p:spTgt spid="18">
                                            <p:graphicEl>
                                              <a:dgm id="{6C8519D8-A04B-41B9-9CC2-8B550C9FE3FF}"/>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graphicEl>
                                              <a:dgm id="{9C8AE3A6-AE85-4E82-B300-00BA6A5F6859}"/>
                                            </p:graphicEl>
                                          </p:spTgt>
                                        </p:tgtEl>
                                        <p:attrNameLst>
                                          <p:attrName>style.visibility</p:attrName>
                                        </p:attrNameLst>
                                      </p:cBhvr>
                                      <p:to>
                                        <p:strVal val="visible"/>
                                      </p:to>
                                    </p:set>
                                    <p:animEffect transition="in" filter="fade">
                                      <p:cBhvr>
                                        <p:cTn id="14" dur="1000"/>
                                        <p:tgtEl>
                                          <p:spTgt spid="18">
                                            <p:graphicEl>
                                              <a:dgm id="{9C8AE3A6-AE85-4E82-B300-00BA6A5F6859}"/>
                                            </p:graphicEl>
                                          </p:spTgt>
                                        </p:tgtEl>
                                      </p:cBhvr>
                                    </p:animEffect>
                                    <p:anim calcmode="lin" valueType="num">
                                      <p:cBhvr>
                                        <p:cTn id="15" dur="1000" fill="hold"/>
                                        <p:tgtEl>
                                          <p:spTgt spid="18">
                                            <p:graphicEl>
                                              <a:dgm id="{9C8AE3A6-AE85-4E82-B300-00BA6A5F6859}"/>
                                            </p:graphicEl>
                                          </p:spTgt>
                                        </p:tgtEl>
                                        <p:attrNameLst>
                                          <p:attrName>ppt_x</p:attrName>
                                        </p:attrNameLst>
                                      </p:cBhvr>
                                      <p:tavLst>
                                        <p:tav tm="0">
                                          <p:val>
                                            <p:strVal val="#ppt_x"/>
                                          </p:val>
                                        </p:tav>
                                        <p:tav tm="100000">
                                          <p:val>
                                            <p:strVal val="#ppt_x"/>
                                          </p:val>
                                        </p:tav>
                                      </p:tavLst>
                                    </p:anim>
                                    <p:anim calcmode="lin" valueType="num">
                                      <p:cBhvr>
                                        <p:cTn id="16" dur="1000" fill="hold"/>
                                        <p:tgtEl>
                                          <p:spTgt spid="18">
                                            <p:graphicEl>
                                              <a:dgm id="{9C8AE3A6-AE85-4E82-B300-00BA6A5F6859}"/>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graphicEl>
                                              <a:dgm id="{B99D4B04-D68A-4914-BACB-88B49A12B856}"/>
                                            </p:graphicEl>
                                          </p:spTgt>
                                        </p:tgtEl>
                                        <p:attrNameLst>
                                          <p:attrName>style.visibility</p:attrName>
                                        </p:attrNameLst>
                                      </p:cBhvr>
                                      <p:to>
                                        <p:strVal val="visible"/>
                                      </p:to>
                                    </p:set>
                                    <p:animEffect transition="in" filter="fade">
                                      <p:cBhvr>
                                        <p:cTn id="21" dur="1000"/>
                                        <p:tgtEl>
                                          <p:spTgt spid="18">
                                            <p:graphicEl>
                                              <a:dgm id="{B99D4B04-D68A-4914-BACB-88B49A12B856}"/>
                                            </p:graphicEl>
                                          </p:spTgt>
                                        </p:tgtEl>
                                      </p:cBhvr>
                                    </p:animEffect>
                                    <p:anim calcmode="lin" valueType="num">
                                      <p:cBhvr>
                                        <p:cTn id="22" dur="1000" fill="hold"/>
                                        <p:tgtEl>
                                          <p:spTgt spid="18">
                                            <p:graphicEl>
                                              <a:dgm id="{B99D4B04-D68A-4914-BACB-88B49A12B856}"/>
                                            </p:graphicEl>
                                          </p:spTgt>
                                        </p:tgtEl>
                                        <p:attrNameLst>
                                          <p:attrName>ppt_x</p:attrName>
                                        </p:attrNameLst>
                                      </p:cBhvr>
                                      <p:tavLst>
                                        <p:tav tm="0">
                                          <p:val>
                                            <p:strVal val="#ppt_x"/>
                                          </p:val>
                                        </p:tav>
                                        <p:tav tm="100000">
                                          <p:val>
                                            <p:strVal val="#ppt_x"/>
                                          </p:val>
                                        </p:tav>
                                      </p:tavLst>
                                    </p:anim>
                                    <p:anim calcmode="lin" valueType="num">
                                      <p:cBhvr>
                                        <p:cTn id="23" dur="1000" fill="hold"/>
                                        <p:tgtEl>
                                          <p:spTgt spid="18">
                                            <p:graphicEl>
                                              <a:dgm id="{B99D4B04-D68A-4914-BACB-88B49A12B856}"/>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
                                            <p:graphicEl>
                                              <a:dgm id="{7D635589-D38A-4D2B-8A7E-C12D1FF54671}"/>
                                            </p:graphicEl>
                                          </p:spTgt>
                                        </p:tgtEl>
                                        <p:attrNameLst>
                                          <p:attrName>style.visibility</p:attrName>
                                        </p:attrNameLst>
                                      </p:cBhvr>
                                      <p:to>
                                        <p:strVal val="visible"/>
                                      </p:to>
                                    </p:set>
                                    <p:animEffect transition="in" filter="fade">
                                      <p:cBhvr>
                                        <p:cTn id="28" dur="1000"/>
                                        <p:tgtEl>
                                          <p:spTgt spid="18">
                                            <p:graphicEl>
                                              <a:dgm id="{7D635589-D38A-4D2B-8A7E-C12D1FF54671}"/>
                                            </p:graphicEl>
                                          </p:spTgt>
                                        </p:tgtEl>
                                      </p:cBhvr>
                                    </p:animEffect>
                                    <p:anim calcmode="lin" valueType="num">
                                      <p:cBhvr>
                                        <p:cTn id="29" dur="1000" fill="hold"/>
                                        <p:tgtEl>
                                          <p:spTgt spid="18">
                                            <p:graphicEl>
                                              <a:dgm id="{7D635589-D38A-4D2B-8A7E-C12D1FF54671}"/>
                                            </p:graphicEl>
                                          </p:spTgt>
                                        </p:tgtEl>
                                        <p:attrNameLst>
                                          <p:attrName>ppt_x</p:attrName>
                                        </p:attrNameLst>
                                      </p:cBhvr>
                                      <p:tavLst>
                                        <p:tav tm="0">
                                          <p:val>
                                            <p:strVal val="#ppt_x"/>
                                          </p:val>
                                        </p:tav>
                                        <p:tav tm="100000">
                                          <p:val>
                                            <p:strVal val="#ppt_x"/>
                                          </p:val>
                                        </p:tav>
                                      </p:tavLst>
                                    </p:anim>
                                    <p:anim calcmode="lin" valueType="num">
                                      <p:cBhvr>
                                        <p:cTn id="30" dur="1000" fill="hold"/>
                                        <p:tgtEl>
                                          <p:spTgt spid="18">
                                            <p:graphicEl>
                                              <a:dgm id="{7D635589-D38A-4D2B-8A7E-C12D1FF54671}"/>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8">
                                            <p:graphicEl>
                                              <a:dgm id="{9BB1BE8F-AC51-40A8-87C5-88D65857C062}"/>
                                            </p:graphicEl>
                                          </p:spTgt>
                                        </p:tgtEl>
                                        <p:attrNameLst>
                                          <p:attrName>style.visibility</p:attrName>
                                        </p:attrNameLst>
                                      </p:cBhvr>
                                      <p:to>
                                        <p:strVal val="visible"/>
                                      </p:to>
                                    </p:set>
                                    <p:animEffect transition="in" filter="fade">
                                      <p:cBhvr>
                                        <p:cTn id="35" dur="1000"/>
                                        <p:tgtEl>
                                          <p:spTgt spid="18">
                                            <p:graphicEl>
                                              <a:dgm id="{9BB1BE8F-AC51-40A8-87C5-88D65857C062}"/>
                                            </p:graphicEl>
                                          </p:spTgt>
                                        </p:tgtEl>
                                      </p:cBhvr>
                                    </p:animEffect>
                                    <p:anim calcmode="lin" valueType="num">
                                      <p:cBhvr>
                                        <p:cTn id="36" dur="1000" fill="hold"/>
                                        <p:tgtEl>
                                          <p:spTgt spid="18">
                                            <p:graphicEl>
                                              <a:dgm id="{9BB1BE8F-AC51-40A8-87C5-88D65857C062}"/>
                                            </p:graphicEl>
                                          </p:spTgt>
                                        </p:tgtEl>
                                        <p:attrNameLst>
                                          <p:attrName>ppt_x</p:attrName>
                                        </p:attrNameLst>
                                      </p:cBhvr>
                                      <p:tavLst>
                                        <p:tav tm="0">
                                          <p:val>
                                            <p:strVal val="#ppt_x"/>
                                          </p:val>
                                        </p:tav>
                                        <p:tav tm="100000">
                                          <p:val>
                                            <p:strVal val="#ppt_x"/>
                                          </p:val>
                                        </p:tav>
                                      </p:tavLst>
                                    </p:anim>
                                    <p:anim calcmode="lin" valueType="num">
                                      <p:cBhvr>
                                        <p:cTn id="37" dur="1000" fill="hold"/>
                                        <p:tgtEl>
                                          <p:spTgt spid="18">
                                            <p:graphicEl>
                                              <a:dgm id="{9BB1BE8F-AC51-40A8-87C5-88D65857C062}"/>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8">
                                            <p:graphicEl>
                                              <a:dgm id="{1043C24C-0E0C-45B6-9052-2C7F44A8A967}"/>
                                            </p:graphicEl>
                                          </p:spTgt>
                                        </p:tgtEl>
                                        <p:attrNameLst>
                                          <p:attrName>style.visibility</p:attrName>
                                        </p:attrNameLst>
                                      </p:cBhvr>
                                      <p:to>
                                        <p:strVal val="visible"/>
                                      </p:to>
                                    </p:set>
                                    <p:animEffect transition="in" filter="fade">
                                      <p:cBhvr>
                                        <p:cTn id="42" dur="1000"/>
                                        <p:tgtEl>
                                          <p:spTgt spid="18">
                                            <p:graphicEl>
                                              <a:dgm id="{1043C24C-0E0C-45B6-9052-2C7F44A8A967}"/>
                                            </p:graphicEl>
                                          </p:spTgt>
                                        </p:tgtEl>
                                      </p:cBhvr>
                                    </p:animEffect>
                                    <p:anim calcmode="lin" valueType="num">
                                      <p:cBhvr>
                                        <p:cTn id="43" dur="1000" fill="hold"/>
                                        <p:tgtEl>
                                          <p:spTgt spid="18">
                                            <p:graphicEl>
                                              <a:dgm id="{1043C24C-0E0C-45B6-9052-2C7F44A8A967}"/>
                                            </p:graphicEl>
                                          </p:spTgt>
                                        </p:tgtEl>
                                        <p:attrNameLst>
                                          <p:attrName>ppt_x</p:attrName>
                                        </p:attrNameLst>
                                      </p:cBhvr>
                                      <p:tavLst>
                                        <p:tav tm="0">
                                          <p:val>
                                            <p:strVal val="#ppt_x"/>
                                          </p:val>
                                        </p:tav>
                                        <p:tav tm="100000">
                                          <p:val>
                                            <p:strVal val="#ppt_x"/>
                                          </p:val>
                                        </p:tav>
                                      </p:tavLst>
                                    </p:anim>
                                    <p:anim calcmode="lin" valueType="num">
                                      <p:cBhvr>
                                        <p:cTn id="44" dur="1000" fill="hold"/>
                                        <p:tgtEl>
                                          <p:spTgt spid="18">
                                            <p:graphicEl>
                                              <a:dgm id="{1043C24C-0E0C-45B6-9052-2C7F44A8A967}"/>
                                            </p:graphic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graphicEl>
                                              <a:dgm id="{8B66C955-04A6-46D9-8362-7498D1D63DD7}"/>
                                            </p:graphicEl>
                                          </p:spTgt>
                                        </p:tgtEl>
                                        <p:attrNameLst>
                                          <p:attrName>style.visibility</p:attrName>
                                        </p:attrNameLst>
                                      </p:cBhvr>
                                      <p:to>
                                        <p:strVal val="visible"/>
                                      </p:to>
                                    </p:set>
                                    <p:animEffect transition="in" filter="fade">
                                      <p:cBhvr>
                                        <p:cTn id="49" dur="1000"/>
                                        <p:tgtEl>
                                          <p:spTgt spid="18">
                                            <p:graphicEl>
                                              <a:dgm id="{8B66C955-04A6-46D9-8362-7498D1D63DD7}"/>
                                            </p:graphicEl>
                                          </p:spTgt>
                                        </p:tgtEl>
                                      </p:cBhvr>
                                    </p:animEffect>
                                    <p:anim calcmode="lin" valueType="num">
                                      <p:cBhvr>
                                        <p:cTn id="50" dur="1000" fill="hold"/>
                                        <p:tgtEl>
                                          <p:spTgt spid="18">
                                            <p:graphicEl>
                                              <a:dgm id="{8B66C955-04A6-46D9-8362-7498D1D63DD7}"/>
                                            </p:graphicEl>
                                          </p:spTgt>
                                        </p:tgtEl>
                                        <p:attrNameLst>
                                          <p:attrName>ppt_x</p:attrName>
                                        </p:attrNameLst>
                                      </p:cBhvr>
                                      <p:tavLst>
                                        <p:tav tm="0">
                                          <p:val>
                                            <p:strVal val="#ppt_x"/>
                                          </p:val>
                                        </p:tav>
                                        <p:tav tm="100000">
                                          <p:val>
                                            <p:strVal val="#ppt_x"/>
                                          </p:val>
                                        </p:tav>
                                      </p:tavLst>
                                    </p:anim>
                                    <p:anim calcmode="lin" valueType="num">
                                      <p:cBhvr>
                                        <p:cTn id="51" dur="1000" fill="hold"/>
                                        <p:tgtEl>
                                          <p:spTgt spid="18">
                                            <p:graphicEl>
                                              <a:dgm id="{8B66C955-04A6-46D9-8362-7498D1D63DD7}"/>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8">
                                            <p:graphicEl>
                                              <a:dgm id="{9C4C38C0-7A41-4D60-B920-E3FAFB832ECC}"/>
                                            </p:graphicEl>
                                          </p:spTgt>
                                        </p:tgtEl>
                                        <p:attrNameLst>
                                          <p:attrName>style.visibility</p:attrName>
                                        </p:attrNameLst>
                                      </p:cBhvr>
                                      <p:to>
                                        <p:strVal val="visible"/>
                                      </p:to>
                                    </p:set>
                                    <p:animEffect transition="in" filter="fade">
                                      <p:cBhvr>
                                        <p:cTn id="56" dur="1000"/>
                                        <p:tgtEl>
                                          <p:spTgt spid="18">
                                            <p:graphicEl>
                                              <a:dgm id="{9C4C38C0-7A41-4D60-B920-E3FAFB832ECC}"/>
                                            </p:graphicEl>
                                          </p:spTgt>
                                        </p:tgtEl>
                                      </p:cBhvr>
                                    </p:animEffect>
                                    <p:anim calcmode="lin" valueType="num">
                                      <p:cBhvr>
                                        <p:cTn id="57" dur="1000" fill="hold"/>
                                        <p:tgtEl>
                                          <p:spTgt spid="18">
                                            <p:graphicEl>
                                              <a:dgm id="{9C4C38C0-7A41-4D60-B920-E3FAFB832ECC}"/>
                                            </p:graphicEl>
                                          </p:spTgt>
                                        </p:tgtEl>
                                        <p:attrNameLst>
                                          <p:attrName>ppt_x</p:attrName>
                                        </p:attrNameLst>
                                      </p:cBhvr>
                                      <p:tavLst>
                                        <p:tav tm="0">
                                          <p:val>
                                            <p:strVal val="#ppt_x"/>
                                          </p:val>
                                        </p:tav>
                                        <p:tav tm="100000">
                                          <p:val>
                                            <p:strVal val="#ppt_x"/>
                                          </p:val>
                                        </p:tav>
                                      </p:tavLst>
                                    </p:anim>
                                    <p:anim calcmode="lin" valueType="num">
                                      <p:cBhvr>
                                        <p:cTn id="58" dur="1000" fill="hold"/>
                                        <p:tgtEl>
                                          <p:spTgt spid="18">
                                            <p:graphicEl>
                                              <a:dgm id="{9C4C38C0-7A41-4D60-B920-E3FAFB832ECC}"/>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uiExpand="1">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D4F42-534A-6E42-ECAA-9967ECC773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7EE1D2-B2CC-6DC1-D8BE-387A9F5F4392}"/>
              </a:ext>
            </a:extLst>
          </p:cNvPr>
          <p:cNvSpPr>
            <a:spLocks noGrp="1"/>
          </p:cNvSpPr>
          <p:nvPr>
            <p:ph type="ctrTitle"/>
          </p:nvPr>
        </p:nvSpPr>
        <p:spPr/>
        <p:txBody>
          <a:bodyPr/>
          <a:lstStyle/>
          <a:p>
            <a:r>
              <a:rPr lang="en-GB" dirty="0"/>
              <a:t>Supporting</a:t>
            </a:r>
            <a:br>
              <a:rPr lang="en-GB" dirty="0"/>
            </a:br>
            <a:r>
              <a:rPr lang="en-GB" dirty="0"/>
              <a:t>Collaboration</a:t>
            </a:r>
          </a:p>
        </p:txBody>
      </p:sp>
      <p:sp>
        <p:nvSpPr>
          <p:cNvPr id="3" name="Subtitle 2">
            <a:extLst>
              <a:ext uri="{FF2B5EF4-FFF2-40B4-BE49-F238E27FC236}">
                <a16:creationId xmlns:a16="http://schemas.microsoft.com/office/drawing/2014/main" id="{67A35E82-388F-20CF-621A-CF80F341DB40}"/>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880767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16B2F97-AF9E-EE63-5526-B2D9C212FFCE}"/>
              </a:ext>
            </a:extLst>
          </p:cNvPr>
          <p:cNvSpPr>
            <a:spLocks noGrp="1"/>
          </p:cNvSpPr>
          <p:nvPr>
            <p:ph type="title"/>
          </p:nvPr>
        </p:nvSpPr>
        <p:spPr/>
        <p:txBody>
          <a:bodyPr/>
          <a:lstStyle/>
          <a:p>
            <a:r>
              <a:rPr lang="en-GB" dirty="0"/>
              <a:t>Responsibility for collaboration</a:t>
            </a:r>
          </a:p>
        </p:txBody>
      </p:sp>
      <p:graphicFrame>
        <p:nvGraphicFramePr>
          <p:cNvPr id="10" name="Content Placeholder 9">
            <a:extLst>
              <a:ext uri="{FF2B5EF4-FFF2-40B4-BE49-F238E27FC236}">
                <a16:creationId xmlns:a16="http://schemas.microsoft.com/office/drawing/2014/main" id="{7D1869F4-CFFF-5276-F660-DEC1FFCBEF7E}"/>
              </a:ext>
            </a:extLst>
          </p:cNvPr>
          <p:cNvGraphicFramePr>
            <a:graphicFrameLocks noGrp="1"/>
          </p:cNvGraphicFramePr>
          <p:nvPr>
            <p:ph idx="1"/>
            <p:extLst>
              <p:ext uri="{D42A27DB-BD31-4B8C-83A1-F6EECF244321}">
                <p14:modId xmlns:p14="http://schemas.microsoft.com/office/powerpoint/2010/main" val="1687224292"/>
              </p:ext>
            </p:extLst>
          </p:nvPr>
        </p:nvGraphicFramePr>
        <p:xfrm>
          <a:off x="5373688" y="1243013"/>
          <a:ext cx="6353175"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3">
            <a:extLst>
              <a:ext uri="{FF2B5EF4-FFF2-40B4-BE49-F238E27FC236}">
                <a16:creationId xmlns:a16="http://schemas.microsoft.com/office/drawing/2014/main" id="{2221F7CD-C628-CE7E-7621-512D66C7EAAF}"/>
              </a:ext>
            </a:extLst>
          </p:cNvPr>
          <p:cNvSpPr>
            <a:spLocks noGrp="1"/>
          </p:cNvSpPr>
          <p:nvPr>
            <p:ph type="ftr" sz="quarter" idx="11"/>
          </p:nvPr>
        </p:nvSpPr>
        <p:spPr>
          <a:xfrm>
            <a:off x="618386" y="6310310"/>
            <a:ext cx="4114800" cy="365125"/>
          </a:xfrm>
        </p:spPr>
        <p:txBody>
          <a:bodyPr/>
          <a:lstStyle/>
          <a:p>
            <a:r>
              <a:rPr lang="en-US" dirty="0"/>
              <a:t>Skills for Success: Collaboration</a:t>
            </a:r>
          </a:p>
        </p:txBody>
      </p:sp>
      <p:sp>
        <p:nvSpPr>
          <p:cNvPr id="4" name="Slide Number Placeholder 6">
            <a:extLst>
              <a:ext uri="{FF2B5EF4-FFF2-40B4-BE49-F238E27FC236}">
                <a16:creationId xmlns:a16="http://schemas.microsoft.com/office/drawing/2014/main" id="{6DC79B86-BC12-1041-1DAB-85775B513967}"/>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t>22</a:t>
            </a:fld>
            <a:endParaRPr lang="en-US"/>
          </a:p>
        </p:txBody>
      </p:sp>
    </p:spTree>
    <p:extLst>
      <p:ext uri="{BB962C8B-B14F-4D97-AF65-F5344CB8AC3E}">
        <p14:creationId xmlns:p14="http://schemas.microsoft.com/office/powerpoint/2010/main" val="362956666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260C8-418C-59D6-AEAC-7028EC59F1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22B40-C03F-26E3-BE71-D20296F9E828}"/>
              </a:ext>
            </a:extLst>
          </p:cNvPr>
          <p:cNvSpPr>
            <a:spLocks noGrp="1"/>
          </p:cNvSpPr>
          <p:nvPr>
            <p:ph type="title"/>
          </p:nvPr>
        </p:nvSpPr>
        <p:spPr>
          <a:xfrm>
            <a:off x="7890913" y="1339127"/>
            <a:ext cx="3643986" cy="4658304"/>
          </a:xfrm>
        </p:spPr>
        <p:txBody>
          <a:bodyPr/>
          <a:lstStyle/>
          <a:p>
            <a:r>
              <a:rPr lang="en-GB" dirty="0"/>
              <a:t>Organizational barriers to collaboration</a:t>
            </a:r>
          </a:p>
        </p:txBody>
      </p:sp>
      <p:sp>
        <p:nvSpPr>
          <p:cNvPr id="9" name="Content Placeholder 8">
            <a:extLst>
              <a:ext uri="{FF2B5EF4-FFF2-40B4-BE49-F238E27FC236}">
                <a16:creationId xmlns:a16="http://schemas.microsoft.com/office/drawing/2014/main" id="{64CFD187-A7A1-2480-8593-03AE6A203BD7}"/>
              </a:ext>
            </a:extLst>
          </p:cNvPr>
          <p:cNvSpPr>
            <a:spLocks noGrp="1"/>
          </p:cNvSpPr>
          <p:nvPr>
            <p:ph idx="1"/>
          </p:nvPr>
        </p:nvSpPr>
        <p:spPr>
          <a:xfrm>
            <a:off x="671341" y="1339127"/>
            <a:ext cx="6144752" cy="4658304"/>
          </a:xfrm>
        </p:spPr>
        <p:txBody>
          <a:bodyPr/>
          <a:lstStyle/>
          <a:p>
            <a:r>
              <a:rPr lang="en-GB" dirty="0"/>
              <a:t>Think about the collaboration needed at your organization…</a:t>
            </a:r>
          </a:p>
          <a:p>
            <a:pPr lvl="1"/>
            <a:r>
              <a:rPr lang="en-GB" dirty="0"/>
              <a:t>What organizational structures get in the way?</a:t>
            </a:r>
          </a:p>
          <a:p>
            <a:pPr lvl="1"/>
            <a:r>
              <a:rPr lang="en-GB" dirty="0"/>
              <a:t>How could you overcome these barriers?</a:t>
            </a:r>
          </a:p>
        </p:txBody>
      </p:sp>
      <p:sp>
        <p:nvSpPr>
          <p:cNvPr id="5" name="Footer Placeholder 4">
            <a:extLst>
              <a:ext uri="{FF2B5EF4-FFF2-40B4-BE49-F238E27FC236}">
                <a16:creationId xmlns:a16="http://schemas.microsoft.com/office/drawing/2014/main" id="{0DD559E3-42FC-63F7-2550-D6FC1C045102}"/>
              </a:ext>
            </a:extLst>
          </p:cNvPr>
          <p:cNvSpPr>
            <a:spLocks noGrp="1"/>
          </p:cNvSpPr>
          <p:nvPr>
            <p:ph type="ftr" sz="quarter" idx="11"/>
          </p:nvPr>
        </p:nvSpPr>
        <p:spPr>
          <a:xfrm>
            <a:off x="617023" y="6310310"/>
            <a:ext cx="4114800" cy="365125"/>
          </a:xfrm>
        </p:spPr>
        <p:txBody>
          <a:bodyPr/>
          <a:lstStyle/>
          <a:p>
            <a:r>
              <a:rPr lang="en-US" dirty="0"/>
              <a:t>Skills for Success: Collaboration</a:t>
            </a:r>
          </a:p>
        </p:txBody>
      </p:sp>
      <p:sp>
        <p:nvSpPr>
          <p:cNvPr id="6" name="Slide Number Placeholder 5">
            <a:extLst>
              <a:ext uri="{FF2B5EF4-FFF2-40B4-BE49-F238E27FC236}">
                <a16:creationId xmlns:a16="http://schemas.microsoft.com/office/drawing/2014/main" id="{85AF0CFC-5CBA-9E19-81D6-1AED0AF46BC3}"/>
              </a:ext>
            </a:extLst>
          </p:cNvPr>
          <p:cNvSpPr>
            <a:spLocks noGrp="1"/>
          </p:cNvSpPr>
          <p:nvPr>
            <p:ph type="sldNum" sz="quarter" idx="12"/>
          </p:nvPr>
        </p:nvSpPr>
        <p:spPr>
          <a:xfrm>
            <a:off x="10261014" y="6356352"/>
            <a:ext cx="1273885" cy="365125"/>
          </a:xfrm>
        </p:spPr>
        <p:txBody>
          <a:bodyPr/>
          <a:lstStyle/>
          <a:p>
            <a:fld id="{41461A4C-1453-7247-9AAE-4D0675A386AC}" type="slidenum">
              <a:rPr lang="en-US" smtClean="0"/>
              <a:pPr/>
              <a:t>23</a:t>
            </a:fld>
            <a:endParaRPr lang="en-US"/>
          </a:p>
        </p:txBody>
      </p:sp>
      <p:sp>
        <p:nvSpPr>
          <p:cNvPr id="16" name="Text Placeholder 15">
            <a:extLst>
              <a:ext uri="{FF2B5EF4-FFF2-40B4-BE49-F238E27FC236}">
                <a16:creationId xmlns:a16="http://schemas.microsoft.com/office/drawing/2014/main" id="{947CF801-7FE6-1529-E886-353BC3428982}"/>
              </a:ext>
            </a:extLst>
          </p:cNvPr>
          <p:cNvSpPr>
            <a:spLocks noGrp="1"/>
          </p:cNvSpPr>
          <p:nvPr>
            <p:ph type="body" sz="quarter" idx="13"/>
          </p:nvPr>
        </p:nvSpPr>
        <p:spPr>
          <a:xfrm>
            <a:off x="2021305" y="584200"/>
            <a:ext cx="4794788" cy="587375"/>
          </a:xfrm>
        </p:spPr>
        <p:txBody>
          <a:bodyPr/>
          <a:lstStyle/>
          <a:p>
            <a:r>
              <a:rPr lang="en-GB" dirty="0"/>
              <a:t>Breakout Activity (10 min)</a:t>
            </a:r>
          </a:p>
        </p:txBody>
      </p:sp>
      <p:grpSp>
        <p:nvGrpSpPr>
          <p:cNvPr id="3" name="Group 2">
            <a:extLst>
              <a:ext uri="{FF2B5EF4-FFF2-40B4-BE49-F238E27FC236}">
                <a16:creationId xmlns:a16="http://schemas.microsoft.com/office/drawing/2014/main" id="{0A2C2FAF-B1B8-44FB-29E7-B3BC58781B88}"/>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BA02E050-F3C6-9F58-EFA0-7B46B012CC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174382D1-6883-5131-CB44-B7F1C6FCA96C}"/>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15</a:t>
              </a:r>
              <a:endParaRPr lang="en-US" sz="900" dirty="0">
                <a:solidFill>
                  <a:schemeClr val="accent2"/>
                </a:solidFill>
              </a:endParaRPr>
            </a:p>
          </p:txBody>
        </p:sp>
      </p:grpSp>
    </p:spTree>
    <p:extLst>
      <p:ext uri="{BB962C8B-B14F-4D97-AF65-F5344CB8AC3E}">
        <p14:creationId xmlns:p14="http://schemas.microsoft.com/office/powerpoint/2010/main" val="3554000460"/>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5F748-173E-4BFA-56D4-B869FEA9417B}"/>
              </a:ext>
            </a:extLst>
          </p:cNvPr>
          <p:cNvSpPr>
            <a:spLocks noGrp="1"/>
          </p:cNvSpPr>
          <p:nvPr>
            <p:ph type="title"/>
          </p:nvPr>
        </p:nvSpPr>
        <p:spPr>
          <a:xfrm>
            <a:off x="7890913" y="1339127"/>
            <a:ext cx="3643986" cy="4658304"/>
          </a:xfrm>
        </p:spPr>
        <p:txBody>
          <a:bodyPr/>
          <a:lstStyle/>
          <a:p>
            <a:r>
              <a:rPr lang="en-GB" dirty="0"/>
              <a:t>How leaders support</a:t>
            </a:r>
            <a:br>
              <a:rPr lang="en-GB" dirty="0"/>
            </a:br>
            <a:r>
              <a:rPr lang="en-GB" dirty="0"/>
              <a:t>collaboration</a:t>
            </a:r>
          </a:p>
        </p:txBody>
      </p:sp>
      <p:graphicFrame>
        <p:nvGraphicFramePr>
          <p:cNvPr id="8" name="Content Placeholder 8">
            <a:extLst>
              <a:ext uri="{FF2B5EF4-FFF2-40B4-BE49-F238E27FC236}">
                <a16:creationId xmlns:a16="http://schemas.microsoft.com/office/drawing/2014/main" id="{40E55870-EA7D-C8D4-3AA8-CBFBE556EB50}"/>
              </a:ext>
            </a:extLst>
          </p:cNvPr>
          <p:cNvGraphicFramePr>
            <a:graphicFrameLocks noGrp="1"/>
          </p:cNvGraphicFramePr>
          <p:nvPr>
            <p:ph idx="1"/>
            <p:extLst>
              <p:ext uri="{D42A27DB-BD31-4B8C-83A1-F6EECF244321}">
                <p14:modId xmlns:p14="http://schemas.microsoft.com/office/powerpoint/2010/main" val="4092781802"/>
              </p:ext>
            </p:extLst>
          </p:nvPr>
        </p:nvGraphicFramePr>
        <p:xfrm>
          <a:off x="617538" y="1339850"/>
          <a:ext cx="6567487"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D9762812-8D7B-9E70-57E9-0E81996CC327}"/>
              </a:ext>
            </a:extLst>
          </p:cNvPr>
          <p:cNvSpPr>
            <a:spLocks noGrp="1"/>
          </p:cNvSpPr>
          <p:nvPr>
            <p:ph type="ftr" sz="quarter" idx="11"/>
          </p:nvPr>
        </p:nvSpPr>
        <p:spPr>
          <a:xfrm>
            <a:off x="617023" y="6310310"/>
            <a:ext cx="4114800" cy="365125"/>
          </a:xfrm>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442B44EE-A713-7572-65DF-1AD156A5BE78}"/>
              </a:ext>
            </a:extLst>
          </p:cNvPr>
          <p:cNvSpPr>
            <a:spLocks noGrp="1"/>
          </p:cNvSpPr>
          <p:nvPr>
            <p:ph type="sldNum" sz="quarter" idx="12"/>
          </p:nvPr>
        </p:nvSpPr>
        <p:spPr>
          <a:xfrm>
            <a:off x="10261014" y="6356352"/>
            <a:ext cx="1273885" cy="365125"/>
          </a:xfrm>
        </p:spPr>
        <p:txBody>
          <a:bodyPr/>
          <a:lstStyle/>
          <a:p>
            <a:fld id="{41461A4C-1453-7247-9AAE-4D0675A386AC}" type="slidenum">
              <a:rPr lang="en-US" smtClean="0"/>
              <a:pPr/>
              <a:t>24</a:t>
            </a:fld>
            <a:endParaRPr lang="en-US"/>
          </a:p>
        </p:txBody>
      </p:sp>
      <p:sp>
        <p:nvSpPr>
          <p:cNvPr id="6" name="Text Placeholder 5">
            <a:extLst>
              <a:ext uri="{FF2B5EF4-FFF2-40B4-BE49-F238E27FC236}">
                <a16:creationId xmlns:a16="http://schemas.microsoft.com/office/drawing/2014/main" id="{B35FC7AD-DA56-BDA0-0278-380C4D6496AB}"/>
              </a:ext>
            </a:extLst>
          </p:cNvPr>
          <p:cNvSpPr>
            <a:spLocks noGrp="1"/>
          </p:cNvSpPr>
          <p:nvPr>
            <p:ph type="body" sz="quarter" idx="13"/>
          </p:nvPr>
        </p:nvSpPr>
        <p:spPr>
          <a:xfrm>
            <a:off x="2021305" y="584200"/>
            <a:ext cx="4794788" cy="587375"/>
          </a:xfrm>
        </p:spPr>
        <p:txBody>
          <a:bodyPr/>
          <a:lstStyle/>
          <a:p>
            <a:r>
              <a:rPr lang="en-GB" dirty="0"/>
              <a:t>Discussion</a:t>
            </a:r>
          </a:p>
        </p:txBody>
      </p:sp>
      <p:grpSp>
        <p:nvGrpSpPr>
          <p:cNvPr id="3" name="Group 2">
            <a:extLst>
              <a:ext uri="{FF2B5EF4-FFF2-40B4-BE49-F238E27FC236}">
                <a16:creationId xmlns:a16="http://schemas.microsoft.com/office/drawing/2014/main" id="{CF72013D-5B1C-FDE3-5F04-3916ABA4087D}"/>
              </a:ext>
            </a:extLst>
          </p:cNvPr>
          <p:cNvGrpSpPr/>
          <p:nvPr/>
        </p:nvGrpSpPr>
        <p:grpSpPr>
          <a:xfrm>
            <a:off x="5650835" y="5937334"/>
            <a:ext cx="914400" cy="914400"/>
            <a:chOff x="4379494" y="5853110"/>
            <a:chExt cx="914400" cy="914400"/>
          </a:xfrm>
        </p:grpSpPr>
        <p:pic>
          <p:nvPicPr>
            <p:cNvPr id="7" name="Graphic 6" descr="Storytelling outline">
              <a:extLst>
                <a:ext uri="{FF2B5EF4-FFF2-40B4-BE49-F238E27FC236}">
                  <a16:creationId xmlns:a16="http://schemas.microsoft.com/office/drawing/2014/main" id="{15E6705F-2C11-4013-D0EB-D22BC6377C0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00A2FC4F-2604-B2E6-42B1-D23AD07E744B}"/>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15</a:t>
              </a:r>
              <a:endParaRPr lang="en-US" sz="900" dirty="0">
                <a:solidFill>
                  <a:schemeClr val="accent2"/>
                </a:solidFill>
              </a:endParaRPr>
            </a:p>
          </p:txBody>
        </p:sp>
      </p:grpSp>
    </p:spTree>
    <p:extLst>
      <p:ext uri="{BB962C8B-B14F-4D97-AF65-F5344CB8AC3E}">
        <p14:creationId xmlns:p14="http://schemas.microsoft.com/office/powerpoint/2010/main" val="799630925"/>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A2AB3-F5D0-91DA-CC0B-85B29C4116C1}"/>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4C60F342-7B88-83E9-6899-71635EB6FAC1}"/>
              </a:ext>
            </a:extLst>
          </p:cNvPr>
          <p:cNvSpPr>
            <a:spLocks noGrp="1"/>
          </p:cNvSpPr>
          <p:nvPr>
            <p:ph idx="1"/>
          </p:nvPr>
        </p:nvSpPr>
        <p:spPr>
          <a:xfrm>
            <a:off x="8075691" y="1242875"/>
            <a:ext cx="3510452" cy="4658304"/>
          </a:xfrm>
        </p:spPr>
        <p:txBody>
          <a:bodyPr/>
          <a:lstStyle/>
          <a:p>
            <a:r>
              <a:rPr lang="en-GB" dirty="0"/>
              <a:t>Some examples include:</a:t>
            </a:r>
          </a:p>
          <a:p>
            <a:pPr lvl="1"/>
            <a:r>
              <a:rPr lang="en-GB" dirty="0"/>
              <a:t>Lead by example</a:t>
            </a:r>
          </a:p>
          <a:p>
            <a:pPr lvl="1"/>
            <a:r>
              <a:rPr lang="en-GB" dirty="0"/>
              <a:t>Promote and reward teamwork</a:t>
            </a:r>
          </a:p>
          <a:p>
            <a:pPr lvl="1"/>
            <a:r>
              <a:rPr lang="en-GB" dirty="0"/>
              <a:t>Facilitate cross-functional collaboration</a:t>
            </a:r>
          </a:p>
          <a:p>
            <a:pPr lvl="1"/>
            <a:r>
              <a:rPr lang="en-GB" dirty="0"/>
              <a:t>Align reward and talent strategies</a:t>
            </a:r>
          </a:p>
        </p:txBody>
      </p:sp>
      <p:sp>
        <p:nvSpPr>
          <p:cNvPr id="4" name="Footer Placeholder 3">
            <a:extLst>
              <a:ext uri="{FF2B5EF4-FFF2-40B4-BE49-F238E27FC236}">
                <a16:creationId xmlns:a16="http://schemas.microsoft.com/office/drawing/2014/main" id="{3AD23AEF-8911-04DF-A9BF-0DF98ABA0085}"/>
              </a:ext>
            </a:extLst>
          </p:cNvPr>
          <p:cNvSpPr>
            <a:spLocks noGrp="1"/>
          </p:cNvSpPr>
          <p:nvPr>
            <p:ph type="ftr" sz="quarter" idx="11"/>
          </p:nvPr>
        </p:nvSpPr>
        <p:spPr>
          <a:xfrm>
            <a:off x="620095" y="6310310"/>
            <a:ext cx="4114800" cy="365125"/>
          </a:xfrm>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469158E3-D212-B917-427F-B1C24A70CFFB}"/>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25</a:t>
            </a:fld>
            <a:endParaRPr lang="en-US"/>
          </a:p>
        </p:txBody>
      </p:sp>
      <p:graphicFrame>
        <p:nvGraphicFramePr>
          <p:cNvPr id="10" name="Content Placeholder 8">
            <a:extLst>
              <a:ext uri="{FF2B5EF4-FFF2-40B4-BE49-F238E27FC236}">
                <a16:creationId xmlns:a16="http://schemas.microsoft.com/office/drawing/2014/main" id="{6C52D47B-4B1E-E267-BD66-DF2F79B98DF0}"/>
              </a:ext>
            </a:extLst>
          </p:cNvPr>
          <p:cNvGraphicFramePr>
            <a:graphicFrameLocks noGrp="1"/>
          </p:cNvGraphicFramePr>
          <p:nvPr>
            <p:ph sz="quarter" idx="13"/>
            <p:extLst>
              <p:ext uri="{D42A27DB-BD31-4B8C-83A1-F6EECF244321}">
                <p14:modId xmlns:p14="http://schemas.microsoft.com/office/powerpoint/2010/main" val="2343367438"/>
              </p:ext>
            </p:extLst>
          </p:nvPr>
        </p:nvGraphicFramePr>
        <p:xfrm>
          <a:off x="620713" y="1322388"/>
          <a:ext cx="6564312" cy="4578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1C40929F-B902-42C6-1EE7-5E4DB609D272}"/>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F6FC62D5-A710-256C-93B7-BAE1A0AA6DC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74B93CA3-A0BA-D183-E82A-9E272AAC6A14}"/>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16</a:t>
              </a:r>
              <a:endParaRPr lang="en-US" sz="900" dirty="0">
                <a:solidFill>
                  <a:schemeClr val="accent2"/>
                </a:solidFill>
              </a:endParaRPr>
            </a:p>
          </p:txBody>
        </p:sp>
      </p:grpSp>
    </p:spTree>
    <p:extLst>
      <p:ext uri="{BB962C8B-B14F-4D97-AF65-F5344CB8AC3E}">
        <p14:creationId xmlns:p14="http://schemas.microsoft.com/office/powerpoint/2010/main" val="23297310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1000"/>
                                        <p:tgtEl>
                                          <p:spTgt spid="11">
                                            <p:txEl>
                                              <p:pRg st="1" end="1"/>
                                            </p:txEl>
                                          </p:spTgt>
                                        </p:tgtEl>
                                      </p:cBhvr>
                                    </p:animEffect>
                                    <p:anim calcmode="lin" valueType="num">
                                      <p:cBhvr>
                                        <p:cTn id="8"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1000"/>
                                        <p:tgtEl>
                                          <p:spTgt spid="11">
                                            <p:txEl>
                                              <p:pRg st="0" end="0"/>
                                            </p:txEl>
                                          </p:spTgt>
                                        </p:tgtEl>
                                      </p:cBhvr>
                                    </p:animEffect>
                                    <p:anim calcmode="lin" valueType="num">
                                      <p:cBhvr>
                                        <p:cTn id="14"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fade">
                                      <p:cBhvr>
                                        <p:cTn id="25" dur="1000"/>
                                        <p:tgtEl>
                                          <p:spTgt spid="11">
                                            <p:txEl>
                                              <p:pRg st="3" end="3"/>
                                            </p:txEl>
                                          </p:spTgt>
                                        </p:tgtEl>
                                      </p:cBhvr>
                                    </p:animEffect>
                                    <p:anim calcmode="lin" valueType="num">
                                      <p:cBhvr>
                                        <p:cTn id="2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anim calcmode="lin" valueType="num">
                                      <p:cBhvr>
                                        <p:cTn id="3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6F7FB-C6AD-5E4B-5BC1-7077C13054E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DC8F61C0-42BD-0458-4665-73A69B08702F}"/>
              </a:ext>
            </a:extLst>
          </p:cNvPr>
          <p:cNvSpPr>
            <a:spLocks noGrp="1"/>
          </p:cNvSpPr>
          <p:nvPr>
            <p:ph type="title"/>
          </p:nvPr>
        </p:nvSpPr>
        <p:spPr>
          <a:xfrm>
            <a:off x="7890913" y="1339127"/>
            <a:ext cx="3643986" cy="4658304"/>
          </a:xfrm>
        </p:spPr>
        <p:txBody>
          <a:bodyPr/>
          <a:lstStyle/>
          <a:p>
            <a:r>
              <a:rPr lang="en-GB" dirty="0"/>
              <a:t>How managers support</a:t>
            </a:r>
            <a:br>
              <a:rPr lang="en-GB" dirty="0"/>
            </a:br>
            <a:r>
              <a:rPr lang="en-GB" dirty="0"/>
              <a:t>collaboration</a:t>
            </a:r>
          </a:p>
        </p:txBody>
      </p:sp>
      <p:graphicFrame>
        <p:nvGraphicFramePr>
          <p:cNvPr id="8" name="Content Placeholder 8">
            <a:extLst>
              <a:ext uri="{FF2B5EF4-FFF2-40B4-BE49-F238E27FC236}">
                <a16:creationId xmlns:a16="http://schemas.microsoft.com/office/drawing/2014/main" id="{96C9ECB3-6534-489A-27CF-3895BABDBF3B}"/>
              </a:ext>
            </a:extLst>
          </p:cNvPr>
          <p:cNvGraphicFramePr>
            <a:graphicFrameLocks noGrp="1"/>
          </p:cNvGraphicFramePr>
          <p:nvPr>
            <p:ph idx="1"/>
            <p:extLst>
              <p:ext uri="{D42A27DB-BD31-4B8C-83A1-F6EECF244321}">
                <p14:modId xmlns:p14="http://schemas.microsoft.com/office/powerpoint/2010/main" val="776954490"/>
              </p:ext>
            </p:extLst>
          </p:nvPr>
        </p:nvGraphicFramePr>
        <p:xfrm>
          <a:off x="617538" y="1339850"/>
          <a:ext cx="6567487"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429C739F-D979-294C-12EB-0208F5B179EB}"/>
              </a:ext>
            </a:extLst>
          </p:cNvPr>
          <p:cNvSpPr>
            <a:spLocks noGrp="1"/>
          </p:cNvSpPr>
          <p:nvPr>
            <p:ph type="ftr" sz="quarter" idx="11"/>
          </p:nvPr>
        </p:nvSpPr>
        <p:spPr>
          <a:xfrm>
            <a:off x="617023" y="6310310"/>
            <a:ext cx="4114800" cy="365125"/>
          </a:xfrm>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51B0461E-5D7B-F65E-A34E-0EAAA57D7A73}"/>
              </a:ext>
            </a:extLst>
          </p:cNvPr>
          <p:cNvSpPr>
            <a:spLocks noGrp="1"/>
          </p:cNvSpPr>
          <p:nvPr>
            <p:ph type="sldNum" sz="quarter" idx="12"/>
          </p:nvPr>
        </p:nvSpPr>
        <p:spPr>
          <a:xfrm>
            <a:off x="10261014" y="6356352"/>
            <a:ext cx="1273885" cy="365125"/>
          </a:xfrm>
        </p:spPr>
        <p:txBody>
          <a:bodyPr/>
          <a:lstStyle/>
          <a:p>
            <a:fld id="{41461A4C-1453-7247-9AAE-4D0675A386AC}" type="slidenum">
              <a:rPr lang="en-US" smtClean="0"/>
              <a:pPr/>
              <a:t>26</a:t>
            </a:fld>
            <a:endParaRPr lang="en-US"/>
          </a:p>
        </p:txBody>
      </p:sp>
      <p:sp>
        <p:nvSpPr>
          <p:cNvPr id="6" name="Text Placeholder 5">
            <a:extLst>
              <a:ext uri="{FF2B5EF4-FFF2-40B4-BE49-F238E27FC236}">
                <a16:creationId xmlns:a16="http://schemas.microsoft.com/office/drawing/2014/main" id="{7B4E200C-796F-E9E8-8F5A-CBEE33DA54A8}"/>
              </a:ext>
            </a:extLst>
          </p:cNvPr>
          <p:cNvSpPr>
            <a:spLocks noGrp="1"/>
          </p:cNvSpPr>
          <p:nvPr>
            <p:ph type="body" sz="quarter" idx="13"/>
          </p:nvPr>
        </p:nvSpPr>
        <p:spPr>
          <a:xfrm>
            <a:off x="2021305" y="584200"/>
            <a:ext cx="4794788" cy="587375"/>
          </a:xfrm>
        </p:spPr>
        <p:txBody>
          <a:bodyPr/>
          <a:lstStyle/>
          <a:p>
            <a:r>
              <a:rPr lang="en-GB" dirty="0"/>
              <a:t>Discussion</a:t>
            </a:r>
          </a:p>
        </p:txBody>
      </p:sp>
      <p:grpSp>
        <p:nvGrpSpPr>
          <p:cNvPr id="2" name="Group 1">
            <a:extLst>
              <a:ext uri="{FF2B5EF4-FFF2-40B4-BE49-F238E27FC236}">
                <a16:creationId xmlns:a16="http://schemas.microsoft.com/office/drawing/2014/main" id="{07A40D59-4A74-DD07-53C4-F8FECC073654}"/>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87E1E7FE-E50F-8871-59ED-30FC7ED8B98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A1D8F538-B7F4-4DDE-87C9-E55FF4BDFED6}"/>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15</a:t>
              </a:r>
              <a:endParaRPr lang="en-US" sz="900" dirty="0">
                <a:solidFill>
                  <a:schemeClr val="accent2"/>
                </a:solidFill>
              </a:endParaRPr>
            </a:p>
          </p:txBody>
        </p:sp>
      </p:grpSp>
    </p:spTree>
    <p:extLst>
      <p:ext uri="{BB962C8B-B14F-4D97-AF65-F5344CB8AC3E}">
        <p14:creationId xmlns:p14="http://schemas.microsoft.com/office/powerpoint/2010/main" val="218668349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0D8B8-2E79-B3E6-E39D-8747406BDBB9}"/>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E1124162-E370-45C3-B34D-7125057AFA59}"/>
              </a:ext>
            </a:extLst>
          </p:cNvPr>
          <p:cNvSpPr>
            <a:spLocks noGrp="1"/>
          </p:cNvSpPr>
          <p:nvPr>
            <p:ph idx="1"/>
          </p:nvPr>
        </p:nvSpPr>
        <p:spPr>
          <a:xfrm>
            <a:off x="8075691" y="1242875"/>
            <a:ext cx="3510452" cy="4658304"/>
          </a:xfrm>
        </p:spPr>
        <p:txBody>
          <a:bodyPr>
            <a:normAutofit lnSpcReduction="10000"/>
          </a:bodyPr>
          <a:lstStyle/>
          <a:p>
            <a:r>
              <a:rPr lang="en-GB" dirty="0"/>
              <a:t>Similar to leaders plus:</a:t>
            </a:r>
          </a:p>
          <a:p>
            <a:pPr lvl="1"/>
            <a:r>
              <a:rPr lang="en-GB" dirty="0"/>
              <a:t>Build common goals</a:t>
            </a:r>
          </a:p>
          <a:p>
            <a:pPr lvl="1"/>
            <a:r>
              <a:rPr lang="en-GB" dirty="0"/>
              <a:t>Set and refine goals together</a:t>
            </a:r>
          </a:p>
          <a:p>
            <a:pPr lvl="1"/>
            <a:r>
              <a:rPr lang="en-GB" dirty="0"/>
              <a:t>Link goals and tasks to strategy</a:t>
            </a:r>
          </a:p>
          <a:p>
            <a:pPr lvl="1"/>
            <a:r>
              <a:rPr lang="en-GB" dirty="0"/>
              <a:t>Protect time to collaborate</a:t>
            </a:r>
          </a:p>
          <a:p>
            <a:pPr lvl="1"/>
            <a:r>
              <a:rPr lang="en-GB" dirty="0"/>
              <a:t>Delegate and empower</a:t>
            </a:r>
          </a:p>
          <a:p>
            <a:pPr lvl="1"/>
            <a:r>
              <a:rPr lang="en-GB" dirty="0"/>
              <a:t>Role-model optimal inclusion</a:t>
            </a:r>
          </a:p>
          <a:p>
            <a:pPr lvl="1"/>
            <a:endParaRPr lang="en-GB" dirty="0"/>
          </a:p>
        </p:txBody>
      </p:sp>
      <p:sp>
        <p:nvSpPr>
          <p:cNvPr id="4" name="Footer Placeholder 3">
            <a:extLst>
              <a:ext uri="{FF2B5EF4-FFF2-40B4-BE49-F238E27FC236}">
                <a16:creationId xmlns:a16="http://schemas.microsoft.com/office/drawing/2014/main" id="{4A3B4498-3F9F-FA0E-B6BE-F1FEE5E10B44}"/>
              </a:ext>
            </a:extLst>
          </p:cNvPr>
          <p:cNvSpPr>
            <a:spLocks noGrp="1"/>
          </p:cNvSpPr>
          <p:nvPr>
            <p:ph type="ftr" sz="quarter" idx="11"/>
          </p:nvPr>
        </p:nvSpPr>
        <p:spPr>
          <a:xfrm>
            <a:off x="620095" y="6310310"/>
            <a:ext cx="4114800" cy="365125"/>
          </a:xfrm>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67194DF1-E8F8-CA98-8C71-C7245DAB2D2C}"/>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27</a:t>
            </a:fld>
            <a:endParaRPr lang="en-US"/>
          </a:p>
        </p:txBody>
      </p:sp>
      <p:graphicFrame>
        <p:nvGraphicFramePr>
          <p:cNvPr id="10" name="Content Placeholder 8">
            <a:extLst>
              <a:ext uri="{FF2B5EF4-FFF2-40B4-BE49-F238E27FC236}">
                <a16:creationId xmlns:a16="http://schemas.microsoft.com/office/drawing/2014/main" id="{CD5B8BCF-77BF-A22D-9AC7-14022FA35785}"/>
              </a:ext>
            </a:extLst>
          </p:cNvPr>
          <p:cNvGraphicFramePr>
            <a:graphicFrameLocks noGrp="1"/>
          </p:cNvGraphicFramePr>
          <p:nvPr>
            <p:ph sz="quarter" idx="13"/>
            <p:extLst>
              <p:ext uri="{D42A27DB-BD31-4B8C-83A1-F6EECF244321}">
                <p14:modId xmlns:p14="http://schemas.microsoft.com/office/powerpoint/2010/main" val="1463027827"/>
              </p:ext>
            </p:extLst>
          </p:nvPr>
        </p:nvGraphicFramePr>
        <p:xfrm>
          <a:off x="620713" y="1322388"/>
          <a:ext cx="6564312" cy="4578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B3D85F23-78E5-5305-B116-2CFC7B1A9B00}"/>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89493FCD-FCC9-7A45-E5E1-D8D374986A0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19E1D934-9022-0492-E726-9D02AA7BED9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16</a:t>
              </a:r>
              <a:endParaRPr lang="en-US" sz="900" dirty="0">
                <a:solidFill>
                  <a:schemeClr val="accent2"/>
                </a:solidFill>
              </a:endParaRPr>
            </a:p>
          </p:txBody>
        </p:sp>
      </p:grpSp>
    </p:spTree>
    <p:extLst>
      <p:ext uri="{BB962C8B-B14F-4D97-AF65-F5344CB8AC3E}">
        <p14:creationId xmlns:p14="http://schemas.microsoft.com/office/powerpoint/2010/main" val="14639190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1000"/>
                                        <p:tgtEl>
                                          <p:spTgt spid="11">
                                            <p:txEl>
                                              <p:pRg st="1" end="1"/>
                                            </p:txEl>
                                          </p:spTgt>
                                        </p:tgtEl>
                                      </p:cBhvr>
                                    </p:animEffect>
                                    <p:anim calcmode="lin" valueType="num">
                                      <p:cBhvr>
                                        <p:cTn id="1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fade">
                                      <p:cBhvr>
                                        <p:cTn id="25" dur="1000"/>
                                        <p:tgtEl>
                                          <p:spTgt spid="11">
                                            <p:txEl>
                                              <p:pRg st="3" end="3"/>
                                            </p:txEl>
                                          </p:spTgt>
                                        </p:tgtEl>
                                      </p:cBhvr>
                                    </p:animEffect>
                                    <p:anim calcmode="lin" valueType="num">
                                      <p:cBhvr>
                                        <p:cTn id="2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anim calcmode="lin" valueType="num">
                                      <p:cBhvr>
                                        <p:cTn id="3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animEffect transition="in" filter="fade">
                                      <p:cBhvr>
                                        <p:cTn id="37" dur="1000"/>
                                        <p:tgtEl>
                                          <p:spTgt spid="11">
                                            <p:txEl>
                                              <p:pRg st="5" end="5"/>
                                            </p:txEl>
                                          </p:spTgt>
                                        </p:tgtEl>
                                      </p:cBhvr>
                                    </p:animEffect>
                                    <p:anim calcmode="lin" valueType="num">
                                      <p:cBhvr>
                                        <p:cTn id="38"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1">
                                            <p:txEl>
                                              <p:pRg st="6" end="6"/>
                                            </p:txEl>
                                          </p:spTgt>
                                        </p:tgtEl>
                                        <p:attrNameLst>
                                          <p:attrName>style.visibility</p:attrName>
                                        </p:attrNameLst>
                                      </p:cBhvr>
                                      <p:to>
                                        <p:strVal val="visible"/>
                                      </p:to>
                                    </p:set>
                                    <p:animEffect transition="in" filter="fade">
                                      <p:cBhvr>
                                        <p:cTn id="43" dur="1000"/>
                                        <p:tgtEl>
                                          <p:spTgt spid="11">
                                            <p:txEl>
                                              <p:pRg st="6" end="6"/>
                                            </p:txEl>
                                          </p:spTgt>
                                        </p:tgtEl>
                                      </p:cBhvr>
                                    </p:animEffect>
                                    <p:anim calcmode="lin" valueType="num">
                                      <p:cBhvr>
                                        <p:cTn id="44" dur="100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B4F2A-8D6A-78EC-104F-7E80BE3220E3}"/>
              </a:ext>
            </a:extLst>
          </p:cNvPr>
          <p:cNvSpPr>
            <a:spLocks noGrp="1"/>
          </p:cNvSpPr>
          <p:nvPr>
            <p:ph type="ctrTitle"/>
          </p:nvPr>
        </p:nvSpPr>
        <p:spPr>
          <a:xfrm>
            <a:off x="620293" y="1963606"/>
            <a:ext cx="6482717" cy="2387600"/>
          </a:xfrm>
        </p:spPr>
        <p:txBody>
          <a:bodyPr/>
          <a:lstStyle/>
          <a:p>
            <a:r>
              <a:rPr lang="en-GB" dirty="0"/>
              <a:t>break</a:t>
            </a:r>
          </a:p>
        </p:txBody>
      </p:sp>
      <p:sp>
        <p:nvSpPr>
          <p:cNvPr id="4" name="Subtitle 3">
            <a:extLst>
              <a:ext uri="{FF2B5EF4-FFF2-40B4-BE49-F238E27FC236}">
                <a16:creationId xmlns:a16="http://schemas.microsoft.com/office/drawing/2014/main" id="{7099B085-7723-FFAC-6BCD-CFB0D7C6AE3F}"/>
              </a:ext>
            </a:extLst>
          </p:cNvPr>
          <p:cNvSpPr>
            <a:spLocks noGrp="1"/>
          </p:cNvSpPr>
          <p:nvPr>
            <p:ph type="subTitle" idx="1"/>
          </p:nvPr>
        </p:nvSpPr>
        <p:spPr>
          <a:xfrm>
            <a:off x="620293" y="4558590"/>
            <a:ext cx="6482717" cy="670810"/>
          </a:xfrm>
        </p:spPr>
        <p:txBody>
          <a:bodyPr/>
          <a:lstStyle/>
          <a:p>
            <a:r>
              <a:rPr lang="en-GB" dirty="0"/>
              <a:t>15 min</a:t>
            </a:r>
          </a:p>
        </p:txBody>
      </p:sp>
    </p:spTree>
    <p:extLst>
      <p:ext uri="{BB962C8B-B14F-4D97-AF65-F5344CB8AC3E}">
        <p14:creationId xmlns:p14="http://schemas.microsoft.com/office/powerpoint/2010/main" val="4219578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85A1C-F235-BA51-C870-4A09F980E2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5CBB4-919B-9A00-1A83-59068CE0617D}"/>
              </a:ext>
            </a:extLst>
          </p:cNvPr>
          <p:cNvSpPr>
            <a:spLocks noGrp="1"/>
          </p:cNvSpPr>
          <p:nvPr>
            <p:ph type="ctrTitle"/>
          </p:nvPr>
        </p:nvSpPr>
        <p:spPr/>
        <p:txBody>
          <a:bodyPr/>
          <a:lstStyle/>
          <a:p>
            <a:r>
              <a:rPr lang="en-GB" dirty="0"/>
              <a:t>Developing</a:t>
            </a:r>
            <a:br>
              <a:rPr lang="en-GB" dirty="0"/>
            </a:br>
            <a:r>
              <a:rPr lang="en-GB" dirty="0"/>
              <a:t>Collaboration</a:t>
            </a:r>
          </a:p>
        </p:txBody>
      </p:sp>
      <p:sp>
        <p:nvSpPr>
          <p:cNvPr id="3" name="Subtitle 2">
            <a:extLst>
              <a:ext uri="{FF2B5EF4-FFF2-40B4-BE49-F238E27FC236}">
                <a16:creationId xmlns:a16="http://schemas.microsoft.com/office/drawing/2014/main" id="{0FAF2EA4-D0A0-A4C4-F6B8-EC1DC43AF1AF}"/>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04516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A98E7-B966-475D-9581-D846497B238C}"/>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BD742F0-EB29-9AC8-5219-5D87BEA2109A}"/>
              </a:ext>
            </a:extLst>
          </p:cNvPr>
          <p:cNvSpPr>
            <a:spLocks noGrp="1"/>
          </p:cNvSpPr>
          <p:nvPr>
            <p:ph type="ftr" sz="quarter" idx="11"/>
          </p:nvPr>
        </p:nvSpPr>
        <p:spPr/>
        <p:txBody>
          <a:bodyPr/>
          <a:lstStyle/>
          <a:p>
            <a:r>
              <a:rPr lang="en-US" dirty="0"/>
              <a:t>Skills for Success: Collaboration</a:t>
            </a:r>
          </a:p>
        </p:txBody>
      </p:sp>
      <p:sp>
        <p:nvSpPr>
          <p:cNvPr id="8" name="Slide Number Placeholder 7">
            <a:extLst>
              <a:ext uri="{FF2B5EF4-FFF2-40B4-BE49-F238E27FC236}">
                <a16:creationId xmlns:a16="http://schemas.microsoft.com/office/drawing/2014/main" id="{A9347F47-2E96-695C-88E1-8CEDE7EB9A3C}"/>
              </a:ext>
            </a:extLst>
          </p:cNvPr>
          <p:cNvSpPr>
            <a:spLocks noGrp="1"/>
          </p:cNvSpPr>
          <p:nvPr>
            <p:ph type="sldNum" sz="quarter" idx="12"/>
          </p:nvPr>
        </p:nvSpPr>
        <p:spPr/>
        <p:txBody>
          <a:bodyPr/>
          <a:lstStyle/>
          <a:p>
            <a:fld id="{41461A4C-1453-7247-9AAE-4D0675A386AC}" type="slidenum">
              <a:rPr lang="en-US" smtClean="0"/>
              <a:pPr/>
              <a:t>30</a:t>
            </a:fld>
            <a:endParaRPr lang="en-US"/>
          </a:p>
        </p:txBody>
      </p:sp>
      <p:sp>
        <p:nvSpPr>
          <p:cNvPr id="6" name="Title 5">
            <a:extLst>
              <a:ext uri="{FF2B5EF4-FFF2-40B4-BE49-F238E27FC236}">
                <a16:creationId xmlns:a16="http://schemas.microsoft.com/office/drawing/2014/main" id="{F0BB5173-776F-B86D-155F-7374FA82E266}"/>
              </a:ext>
            </a:extLst>
          </p:cNvPr>
          <p:cNvSpPr>
            <a:spLocks noGrp="1"/>
          </p:cNvSpPr>
          <p:nvPr>
            <p:ph type="title"/>
          </p:nvPr>
        </p:nvSpPr>
        <p:spPr/>
        <p:txBody>
          <a:bodyPr/>
          <a:lstStyle/>
          <a:p>
            <a:r>
              <a:rPr lang="en-GB" dirty="0"/>
              <a:t>Collaboration in the research: individuals and teams</a:t>
            </a:r>
          </a:p>
        </p:txBody>
      </p:sp>
      <p:sp>
        <p:nvSpPr>
          <p:cNvPr id="2" name="Content Placeholder 1">
            <a:extLst>
              <a:ext uri="{FF2B5EF4-FFF2-40B4-BE49-F238E27FC236}">
                <a16:creationId xmlns:a16="http://schemas.microsoft.com/office/drawing/2014/main" id="{D7B8E669-6604-59E8-2146-1C2C2A6B3DA4}"/>
              </a:ext>
            </a:extLst>
          </p:cNvPr>
          <p:cNvSpPr>
            <a:spLocks noGrp="1"/>
          </p:cNvSpPr>
          <p:nvPr>
            <p:ph sz="quarter" idx="13"/>
          </p:nvPr>
        </p:nvSpPr>
        <p:spPr>
          <a:xfrm>
            <a:off x="6285390" y="1359206"/>
            <a:ext cx="5571649" cy="4139595"/>
          </a:xfrm>
        </p:spPr>
        <p:txBody>
          <a:bodyPr>
            <a:spAutoFit/>
          </a:bodyPr>
          <a:lstStyle/>
          <a:p>
            <a:pPr lvl="1"/>
            <a:r>
              <a:rPr lang="en-GB" dirty="0"/>
              <a:t>Mix of individual and team development, supported by managers, leaders, structures, etc.</a:t>
            </a:r>
          </a:p>
          <a:p>
            <a:pPr lvl="1"/>
            <a:r>
              <a:rPr lang="en-GB" dirty="0"/>
              <a:t>Each person/role has its own skills, resources, priorities, and bosses that may conflict with each other</a:t>
            </a:r>
            <a:br>
              <a:rPr lang="en-GB" dirty="0"/>
            </a:br>
            <a:r>
              <a:rPr lang="en-GB" sz="1600" dirty="0"/>
              <a:t>(</a:t>
            </a:r>
            <a:r>
              <a:rPr lang="en-GB" sz="1600" dirty="0" err="1"/>
              <a:t>Ashkenas</a:t>
            </a:r>
            <a:r>
              <a:rPr lang="en-GB" sz="1600" dirty="0"/>
              <a:t>, 2015)</a:t>
            </a:r>
          </a:p>
          <a:p>
            <a:pPr lvl="1"/>
            <a:r>
              <a:rPr lang="en-GB" dirty="0"/>
              <a:t>Critical ingredients include:</a:t>
            </a:r>
          </a:p>
          <a:p>
            <a:pPr lvl="2"/>
            <a:r>
              <a:rPr lang="en-GB" dirty="0"/>
              <a:t>Trust</a:t>
            </a:r>
          </a:p>
          <a:p>
            <a:pPr lvl="2"/>
            <a:r>
              <a:rPr lang="en-GB" dirty="0"/>
              <a:t>Relationship building</a:t>
            </a:r>
          </a:p>
          <a:p>
            <a:pPr lvl="2"/>
            <a:r>
              <a:rPr lang="en-GB" dirty="0"/>
              <a:t>Conflict management</a:t>
            </a:r>
          </a:p>
        </p:txBody>
      </p:sp>
      <p:grpSp>
        <p:nvGrpSpPr>
          <p:cNvPr id="3" name="Group 2">
            <a:extLst>
              <a:ext uri="{FF2B5EF4-FFF2-40B4-BE49-F238E27FC236}">
                <a16:creationId xmlns:a16="http://schemas.microsoft.com/office/drawing/2014/main" id="{3523AB1C-05DB-B3CD-349B-4B265AC128BB}"/>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F39AAD8A-7327-C9A2-010D-1A7DFE7072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F7511DE2-1E25-CD31-1A20-1BD2637835B4}"/>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18</a:t>
              </a:r>
              <a:endParaRPr lang="en-US" sz="900" dirty="0">
                <a:solidFill>
                  <a:schemeClr val="accent2"/>
                </a:solidFill>
              </a:endParaRPr>
            </a:p>
          </p:txBody>
        </p:sp>
      </p:grpSp>
    </p:spTree>
    <p:extLst>
      <p:ext uri="{BB962C8B-B14F-4D97-AF65-F5344CB8AC3E}">
        <p14:creationId xmlns:p14="http://schemas.microsoft.com/office/powerpoint/2010/main" val="4281729184"/>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9F222-180B-99B9-77A8-F0DDBC42EEB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5A2D7FF-0561-C2AF-B6F9-54E403168912}"/>
              </a:ext>
            </a:extLst>
          </p:cNvPr>
          <p:cNvSpPr>
            <a:spLocks noGrp="1"/>
          </p:cNvSpPr>
          <p:nvPr>
            <p:ph type="ftr" sz="quarter" idx="11"/>
          </p:nvPr>
        </p:nvSpPr>
        <p:spPr/>
        <p:txBody>
          <a:bodyPr/>
          <a:lstStyle/>
          <a:p>
            <a:r>
              <a:rPr lang="en-US" dirty="0"/>
              <a:t>Skills for Success: Collaboration</a:t>
            </a:r>
          </a:p>
        </p:txBody>
      </p:sp>
      <p:sp>
        <p:nvSpPr>
          <p:cNvPr id="8" name="Slide Number Placeholder 7">
            <a:extLst>
              <a:ext uri="{FF2B5EF4-FFF2-40B4-BE49-F238E27FC236}">
                <a16:creationId xmlns:a16="http://schemas.microsoft.com/office/drawing/2014/main" id="{91B6C9D4-2FEF-D7D5-3E37-5ACAD9314262}"/>
              </a:ext>
            </a:extLst>
          </p:cNvPr>
          <p:cNvSpPr>
            <a:spLocks noGrp="1"/>
          </p:cNvSpPr>
          <p:nvPr>
            <p:ph type="sldNum" sz="quarter" idx="12"/>
          </p:nvPr>
        </p:nvSpPr>
        <p:spPr/>
        <p:txBody>
          <a:bodyPr/>
          <a:lstStyle/>
          <a:p>
            <a:fld id="{41461A4C-1453-7247-9AAE-4D0675A386AC}" type="slidenum">
              <a:rPr lang="en-US" smtClean="0"/>
              <a:pPr/>
              <a:t>31</a:t>
            </a:fld>
            <a:endParaRPr lang="en-US"/>
          </a:p>
        </p:txBody>
      </p:sp>
      <p:sp>
        <p:nvSpPr>
          <p:cNvPr id="6" name="Title 5">
            <a:extLst>
              <a:ext uri="{FF2B5EF4-FFF2-40B4-BE49-F238E27FC236}">
                <a16:creationId xmlns:a16="http://schemas.microsoft.com/office/drawing/2014/main" id="{9CAB0884-3D88-8479-28F8-060E483A3804}"/>
              </a:ext>
            </a:extLst>
          </p:cNvPr>
          <p:cNvSpPr>
            <a:spLocks noGrp="1"/>
          </p:cNvSpPr>
          <p:nvPr>
            <p:ph type="title"/>
          </p:nvPr>
        </p:nvSpPr>
        <p:spPr/>
        <p:txBody>
          <a:bodyPr/>
          <a:lstStyle/>
          <a:p>
            <a:r>
              <a:rPr lang="en-GB" dirty="0"/>
              <a:t>Collaboration in the research: development</a:t>
            </a:r>
          </a:p>
        </p:txBody>
      </p:sp>
      <p:sp>
        <p:nvSpPr>
          <p:cNvPr id="2" name="Content Placeholder 1">
            <a:extLst>
              <a:ext uri="{FF2B5EF4-FFF2-40B4-BE49-F238E27FC236}">
                <a16:creationId xmlns:a16="http://schemas.microsoft.com/office/drawing/2014/main" id="{9E241ED6-70C0-90A6-C010-F6C4B602AF15}"/>
              </a:ext>
            </a:extLst>
          </p:cNvPr>
          <p:cNvSpPr>
            <a:spLocks noGrp="1"/>
          </p:cNvSpPr>
          <p:nvPr>
            <p:ph sz="quarter" idx="13"/>
          </p:nvPr>
        </p:nvSpPr>
        <p:spPr>
          <a:xfrm>
            <a:off x="6285390" y="2167120"/>
            <a:ext cx="5571649" cy="2523768"/>
          </a:xfrm>
        </p:spPr>
        <p:txBody>
          <a:bodyPr>
            <a:spAutoFit/>
          </a:bodyPr>
          <a:lstStyle/>
          <a:p>
            <a:r>
              <a:rPr lang="en-GB" dirty="0"/>
              <a:t>Some things that have been working</a:t>
            </a:r>
          </a:p>
          <a:p>
            <a:pPr lvl="1"/>
            <a:r>
              <a:rPr lang="en-GB" dirty="0"/>
              <a:t>Experiential learning</a:t>
            </a:r>
          </a:p>
          <a:p>
            <a:pPr lvl="1"/>
            <a:r>
              <a:rPr lang="en-GB" dirty="0"/>
              <a:t>Practice and making errors, then using those errors to refine approach</a:t>
            </a:r>
          </a:p>
          <a:p>
            <a:pPr lvl="1"/>
            <a:r>
              <a:rPr lang="en-GB" dirty="0"/>
              <a:t>Speed dating approach</a:t>
            </a:r>
          </a:p>
          <a:p>
            <a:pPr lvl="1"/>
            <a:r>
              <a:rPr lang="en-GB" dirty="0"/>
              <a:t>Cooperative learning</a:t>
            </a:r>
          </a:p>
        </p:txBody>
      </p:sp>
      <p:grpSp>
        <p:nvGrpSpPr>
          <p:cNvPr id="3" name="Group 2">
            <a:extLst>
              <a:ext uri="{FF2B5EF4-FFF2-40B4-BE49-F238E27FC236}">
                <a16:creationId xmlns:a16="http://schemas.microsoft.com/office/drawing/2014/main" id="{063F250D-071D-B619-A317-A6101AC67281}"/>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2533B360-701F-57BA-B353-68C8CA7AA8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54739036-F9D0-09D0-E4D4-D69A6B2F7AAE}"/>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18</a:t>
              </a:r>
              <a:endParaRPr lang="en-US" sz="900" dirty="0">
                <a:solidFill>
                  <a:schemeClr val="accent2"/>
                </a:solidFill>
              </a:endParaRPr>
            </a:p>
          </p:txBody>
        </p:sp>
      </p:grpSp>
    </p:spTree>
    <p:extLst>
      <p:ext uri="{BB962C8B-B14F-4D97-AF65-F5344CB8AC3E}">
        <p14:creationId xmlns:p14="http://schemas.microsoft.com/office/powerpoint/2010/main" val="3439744352"/>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08D18-DDC7-190A-7640-9A46574F2D6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C23D1D-5673-59ED-1D84-8DBD1C61B6D0}"/>
              </a:ext>
            </a:extLst>
          </p:cNvPr>
          <p:cNvSpPr>
            <a:spLocks noGrp="1"/>
          </p:cNvSpPr>
          <p:nvPr>
            <p:ph idx="1"/>
          </p:nvPr>
        </p:nvSpPr>
        <p:spPr>
          <a:xfrm>
            <a:off x="8075691" y="1242875"/>
            <a:ext cx="3510452" cy="4658304"/>
          </a:xfrm>
        </p:spPr>
        <p:txBody>
          <a:bodyPr>
            <a:normAutofit/>
          </a:bodyPr>
          <a:lstStyle/>
          <a:p>
            <a:r>
              <a:rPr lang="en-GB" dirty="0"/>
              <a:t>Your ability to contribute and support others to achieve a common goal. </a:t>
            </a:r>
          </a:p>
        </p:txBody>
      </p:sp>
      <p:sp>
        <p:nvSpPr>
          <p:cNvPr id="6" name="Title 5">
            <a:extLst>
              <a:ext uri="{FF2B5EF4-FFF2-40B4-BE49-F238E27FC236}">
                <a16:creationId xmlns:a16="http://schemas.microsoft.com/office/drawing/2014/main" id="{45AB09A9-0431-7E6D-D17F-DE7AE303F750}"/>
              </a:ext>
            </a:extLst>
          </p:cNvPr>
          <p:cNvSpPr>
            <a:spLocks noGrp="1"/>
          </p:cNvSpPr>
          <p:nvPr>
            <p:ph type="title"/>
          </p:nvPr>
        </p:nvSpPr>
        <p:spPr>
          <a:xfrm>
            <a:off x="620095" y="1242874"/>
            <a:ext cx="6477822" cy="4658303"/>
          </a:xfrm>
        </p:spPr>
        <p:txBody>
          <a:bodyPr>
            <a:normAutofit/>
          </a:bodyPr>
          <a:lstStyle/>
          <a:p>
            <a:r>
              <a:rPr lang="en-GB" sz="2400" dirty="0"/>
              <a:t>Collaboration</a:t>
            </a:r>
          </a:p>
        </p:txBody>
      </p:sp>
      <p:sp>
        <p:nvSpPr>
          <p:cNvPr id="10" name="Freeform: Shape 9">
            <a:extLst>
              <a:ext uri="{FF2B5EF4-FFF2-40B4-BE49-F238E27FC236}">
                <a16:creationId xmlns:a16="http://schemas.microsoft.com/office/drawing/2014/main" id="{F0CFF707-7B91-B7EB-AA41-9CAF7A052DD5}"/>
              </a:ext>
            </a:extLst>
          </p:cNvPr>
          <p:cNvSpPr/>
          <p:nvPr/>
        </p:nvSpPr>
        <p:spPr>
          <a:xfrm>
            <a:off x="3049860" y="124301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Work well with other people</a:t>
            </a:r>
          </a:p>
        </p:txBody>
      </p:sp>
      <p:sp>
        <p:nvSpPr>
          <p:cNvPr id="12" name="Freeform: Shape 11">
            <a:extLst>
              <a:ext uri="{FF2B5EF4-FFF2-40B4-BE49-F238E27FC236}">
                <a16:creationId xmlns:a16="http://schemas.microsoft.com/office/drawing/2014/main" id="{7171E0F0-9B7B-6897-E613-2CCD4197D3CA}"/>
              </a:ext>
            </a:extLst>
          </p:cNvPr>
          <p:cNvSpPr/>
          <p:nvPr/>
        </p:nvSpPr>
        <p:spPr>
          <a:xfrm>
            <a:off x="4485244" y="2075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Value diversity and inclusivity of others</a:t>
            </a:r>
          </a:p>
        </p:txBody>
      </p:sp>
      <p:sp>
        <p:nvSpPr>
          <p:cNvPr id="14" name="Freeform: Shape 13">
            <a:extLst>
              <a:ext uri="{FF2B5EF4-FFF2-40B4-BE49-F238E27FC236}">
                <a16:creationId xmlns:a16="http://schemas.microsoft.com/office/drawing/2014/main" id="{E8227737-78EA-7CE8-495A-14558BDEA8A6}"/>
              </a:ext>
            </a:extLst>
          </p:cNvPr>
          <p:cNvSpPr/>
          <p:nvPr/>
        </p:nvSpPr>
        <p:spPr>
          <a:xfrm>
            <a:off x="4485244" y="371300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Manage difficult interactions with other people</a:t>
            </a:r>
          </a:p>
        </p:txBody>
      </p:sp>
      <p:sp>
        <p:nvSpPr>
          <p:cNvPr id="16" name="Freeform: Shape 15">
            <a:extLst>
              <a:ext uri="{FF2B5EF4-FFF2-40B4-BE49-F238E27FC236}">
                <a16:creationId xmlns:a16="http://schemas.microsoft.com/office/drawing/2014/main" id="{3F79E3B2-AE04-8B43-E9A1-E5414D71EBCA}"/>
              </a:ext>
            </a:extLst>
          </p:cNvPr>
          <p:cNvSpPr/>
          <p:nvPr/>
        </p:nvSpPr>
        <p:spPr>
          <a:xfrm>
            <a:off x="3049860" y="4546737"/>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Facilitate an environment where you can collaborate with others</a:t>
            </a:r>
          </a:p>
        </p:txBody>
      </p:sp>
      <p:sp>
        <p:nvSpPr>
          <p:cNvPr id="18" name="Freeform: Shape 17">
            <a:extLst>
              <a:ext uri="{FF2B5EF4-FFF2-40B4-BE49-F238E27FC236}">
                <a16:creationId xmlns:a16="http://schemas.microsoft.com/office/drawing/2014/main" id="{5D5A0FB8-671D-A35D-072A-FE05B0A7A101}"/>
              </a:ext>
            </a:extLst>
          </p:cNvPr>
          <p:cNvSpPr/>
          <p:nvPr/>
        </p:nvSpPr>
        <p:spPr>
          <a:xfrm>
            <a:off x="1607812" y="371393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Achieve a common goal with others</a:t>
            </a:r>
          </a:p>
        </p:txBody>
      </p:sp>
      <p:sp>
        <p:nvSpPr>
          <p:cNvPr id="19" name="Freeform: Shape 18">
            <a:extLst>
              <a:ext uri="{FF2B5EF4-FFF2-40B4-BE49-F238E27FC236}">
                <a16:creationId xmlns:a16="http://schemas.microsoft.com/office/drawing/2014/main" id="{742C209E-85B2-5241-896A-49F307B337CF}"/>
              </a:ext>
            </a:extLst>
          </p:cNvPr>
          <p:cNvSpPr/>
          <p:nvPr/>
        </p:nvSpPr>
        <p:spPr>
          <a:xfrm>
            <a:off x="1607812" y="2073951"/>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Reflect and improve on teamwork</a:t>
            </a:r>
          </a:p>
        </p:txBody>
      </p:sp>
      <p:sp>
        <p:nvSpPr>
          <p:cNvPr id="5" name="Footer Placeholder 3">
            <a:extLst>
              <a:ext uri="{FF2B5EF4-FFF2-40B4-BE49-F238E27FC236}">
                <a16:creationId xmlns:a16="http://schemas.microsoft.com/office/drawing/2014/main" id="{AAA2F271-CA29-52F9-4E24-2AC23E901177}"/>
              </a:ext>
            </a:extLst>
          </p:cNvPr>
          <p:cNvSpPr>
            <a:spLocks noGrp="1"/>
          </p:cNvSpPr>
          <p:nvPr>
            <p:ph type="ftr" sz="quarter" idx="11"/>
          </p:nvPr>
        </p:nvSpPr>
        <p:spPr>
          <a:xfrm>
            <a:off x="618386" y="6310310"/>
            <a:ext cx="4114800" cy="365125"/>
          </a:xfrm>
        </p:spPr>
        <p:txBody>
          <a:bodyPr/>
          <a:lstStyle/>
          <a:p>
            <a:r>
              <a:rPr lang="en-US" dirty="0"/>
              <a:t>Skills for Success: Collaboration</a:t>
            </a:r>
          </a:p>
        </p:txBody>
      </p:sp>
      <p:sp>
        <p:nvSpPr>
          <p:cNvPr id="8" name="Slide Number Placeholder 6">
            <a:extLst>
              <a:ext uri="{FF2B5EF4-FFF2-40B4-BE49-F238E27FC236}">
                <a16:creationId xmlns:a16="http://schemas.microsoft.com/office/drawing/2014/main" id="{8DF4F259-A917-B58C-17DB-4F517EC37305}"/>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t>32</a:t>
            </a:fld>
            <a:endParaRPr lang="en-US"/>
          </a:p>
        </p:txBody>
      </p:sp>
    </p:spTree>
    <p:extLst>
      <p:ext uri="{BB962C8B-B14F-4D97-AF65-F5344CB8AC3E}">
        <p14:creationId xmlns:p14="http://schemas.microsoft.com/office/powerpoint/2010/main" val="2162509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3BCC7-F84D-BAB8-0180-A1FD29DA56E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8D7CFA5-EE2F-4ED2-D383-A3E60B0DB9C3}"/>
              </a:ext>
            </a:extLst>
          </p:cNvPr>
          <p:cNvSpPr>
            <a:spLocks noGrp="1"/>
          </p:cNvSpPr>
          <p:nvPr>
            <p:ph type="title"/>
          </p:nvPr>
        </p:nvSpPr>
        <p:spPr/>
        <p:txBody>
          <a:bodyPr>
            <a:normAutofit/>
          </a:bodyPr>
          <a:lstStyle/>
          <a:p>
            <a:r>
              <a:rPr lang="en-GB" sz="2800" dirty="0"/>
              <a:t>Developing</a:t>
            </a:r>
            <a:br>
              <a:rPr lang="en-GB" sz="2800" dirty="0"/>
            </a:br>
            <a:r>
              <a:rPr lang="en-GB" sz="2800" dirty="0"/>
              <a:t>collaboration in individuals</a:t>
            </a:r>
          </a:p>
        </p:txBody>
      </p:sp>
      <p:sp>
        <p:nvSpPr>
          <p:cNvPr id="2" name="Content Placeholder 1">
            <a:extLst>
              <a:ext uri="{FF2B5EF4-FFF2-40B4-BE49-F238E27FC236}">
                <a16:creationId xmlns:a16="http://schemas.microsoft.com/office/drawing/2014/main" id="{ADBC34E4-AB30-B377-ABEE-50F35E1B639F}"/>
              </a:ext>
            </a:extLst>
          </p:cNvPr>
          <p:cNvSpPr>
            <a:spLocks noGrp="1"/>
          </p:cNvSpPr>
          <p:nvPr>
            <p:ph idx="1"/>
          </p:nvPr>
        </p:nvSpPr>
        <p:spPr/>
        <p:txBody>
          <a:bodyPr>
            <a:normAutofit/>
          </a:bodyPr>
          <a:lstStyle/>
          <a:p>
            <a:pPr lvl="1"/>
            <a:r>
              <a:rPr lang="en-GB" dirty="0"/>
              <a:t>Each group will be assigned one component</a:t>
            </a:r>
          </a:p>
          <a:p>
            <a:pPr lvl="2"/>
            <a:r>
              <a:rPr lang="en-GB" dirty="0"/>
              <a:t>Refer to the resources and your experience</a:t>
            </a:r>
          </a:p>
          <a:p>
            <a:pPr lvl="1"/>
            <a:r>
              <a:rPr lang="en-GB" dirty="0"/>
              <a:t>Design a specific learning activity you would use to develop individuals or teams, plus</a:t>
            </a:r>
          </a:p>
          <a:p>
            <a:pPr lvl="1"/>
            <a:r>
              <a:rPr lang="en-GB" dirty="0"/>
              <a:t>Identify what other support is needed by :</a:t>
            </a:r>
          </a:p>
          <a:p>
            <a:pPr lvl="2"/>
            <a:r>
              <a:rPr lang="en-GB" dirty="0"/>
              <a:t>Managers</a:t>
            </a:r>
          </a:p>
          <a:p>
            <a:pPr lvl="2"/>
            <a:r>
              <a:rPr lang="en-GB" dirty="0"/>
              <a:t>Leaders</a:t>
            </a:r>
          </a:p>
          <a:p>
            <a:pPr lvl="2"/>
            <a:r>
              <a:rPr lang="en-GB" dirty="0"/>
              <a:t>Organization</a:t>
            </a:r>
          </a:p>
          <a:p>
            <a:pPr lvl="1"/>
            <a:r>
              <a:rPr lang="en-GB" dirty="0"/>
              <a:t>When you come back, we will have 10 min for each component to share ideas </a:t>
            </a:r>
          </a:p>
        </p:txBody>
      </p:sp>
      <p:sp>
        <p:nvSpPr>
          <p:cNvPr id="5" name="Footer Placeholder 3">
            <a:extLst>
              <a:ext uri="{FF2B5EF4-FFF2-40B4-BE49-F238E27FC236}">
                <a16:creationId xmlns:a16="http://schemas.microsoft.com/office/drawing/2014/main" id="{35840667-0AD4-FC97-04C1-EA576680371D}"/>
              </a:ext>
            </a:extLst>
          </p:cNvPr>
          <p:cNvSpPr>
            <a:spLocks noGrp="1"/>
          </p:cNvSpPr>
          <p:nvPr>
            <p:ph type="ftr" sz="quarter" idx="11"/>
          </p:nvPr>
        </p:nvSpPr>
        <p:spPr/>
        <p:txBody>
          <a:bodyPr/>
          <a:lstStyle/>
          <a:p>
            <a:r>
              <a:rPr lang="en-US" dirty="0"/>
              <a:t>Skills for Success: Collaboration</a:t>
            </a:r>
          </a:p>
        </p:txBody>
      </p:sp>
      <p:sp>
        <p:nvSpPr>
          <p:cNvPr id="8" name="Slide Number Placeholder 6">
            <a:extLst>
              <a:ext uri="{FF2B5EF4-FFF2-40B4-BE49-F238E27FC236}">
                <a16:creationId xmlns:a16="http://schemas.microsoft.com/office/drawing/2014/main" id="{52549C6A-956E-43BB-588F-384C00DD4064}"/>
              </a:ext>
            </a:extLst>
          </p:cNvPr>
          <p:cNvSpPr>
            <a:spLocks noGrp="1"/>
          </p:cNvSpPr>
          <p:nvPr>
            <p:ph type="sldNum" sz="quarter" idx="12"/>
          </p:nvPr>
        </p:nvSpPr>
        <p:spPr/>
        <p:txBody>
          <a:bodyPr/>
          <a:lstStyle/>
          <a:p>
            <a:fld id="{41461A4C-1453-7247-9AAE-4D0675A386AC}" type="slidenum">
              <a:rPr lang="en-US" smtClean="0"/>
              <a:t>33</a:t>
            </a:fld>
            <a:endParaRPr lang="en-US"/>
          </a:p>
        </p:txBody>
      </p:sp>
      <p:sp>
        <p:nvSpPr>
          <p:cNvPr id="3" name="Text Placeholder 2">
            <a:extLst>
              <a:ext uri="{FF2B5EF4-FFF2-40B4-BE49-F238E27FC236}">
                <a16:creationId xmlns:a16="http://schemas.microsoft.com/office/drawing/2014/main" id="{59C62E36-5D31-E86B-E02C-F6ACB694B8C4}"/>
              </a:ext>
            </a:extLst>
          </p:cNvPr>
          <p:cNvSpPr>
            <a:spLocks noGrp="1"/>
          </p:cNvSpPr>
          <p:nvPr>
            <p:ph type="body" sz="quarter" idx="13"/>
          </p:nvPr>
        </p:nvSpPr>
        <p:spPr/>
        <p:txBody>
          <a:bodyPr/>
          <a:lstStyle/>
          <a:p>
            <a:r>
              <a:rPr lang="en-GB" dirty="0"/>
              <a:t>Breakout (25 min)</a:t>
            </a:r>
          </a:p>
        </p:txBody>
      </p:sp>
      <p:sp>
        <p:nvSpPr>
          <p:cNvPr id="10" name="Freeform: Shape 9">
            <a:extLst>
              <a:ext uri="{FF2B5EF4-FFF2-40B4-BE49-F238E27FC236}">
                <a16:creationId xmlns:a16="http://schemas.microsoft.com/office/drawing/2014/main" id="{72BF8171-DF08-6138-CB98-840D82651FB6}"/>
              </a:ext>
            </a:extLst>
          </p:cNvPr>
          <p:cNvSpPr/>
          <p:nvPr/>
        </p:nvSpPr>
        <p:spPr>
          <a:xfrm>
            <a:off x="8951897" y="1122217"/>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Work well with other people</a:t>
            </a:r>
          </a:p>
        </p:txBody>
      </p:sp>
      <p:sp>
        <p:nvSpPr>
          <p:cNvPr id="12" name="Freeform: Shape 11">
            <a:extLst>
              <a:ext uri="{FF2B5EF4-FFF2-40B4-BE49-F238E27FC236}">
                <a16:creationId xmlns:a16="http://schemas.microsoft.com/office/drawing/2014/main" id="{FBA4E092-7403-E2C2-006E-49B2B60AB676}"/>
              </a:ext>
            </a:extLst>
          </p:cNvPr>
          <p:cNvSpPr/>
          <p:nvPr/>
        </p:nvSpPr>
        <p:spPr>
          <a:xfrm>
            <a:off x="10626894" y="204554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Value diversity and inclusivity of others</a:t>
            </a:r>
          </a:p>
        </p:txBody>
      </p:sp>
      <p:sp>
        <p:nvSpPr>
          <p:cNvPr id="14" name="Freeform: Shape 13">
            <a:extLst>
              <a:ext uri="{FF2B5EF4-FFF2-40B4-BE49-F238E27FC236}">
                <a16:creationId xmlns:a16="http://schemas.microsoft.com/office/drawing/2014/main" id="{ACEF314F-E485-DDD9-EF5C-8F4F630F36F7}"/>
              </a:ext>
            </a:extLst>
          </p:cNvPr>
          <p:cNvSpPr/>
          <p:nvPr/>
        </p:nvSpPr>
        <p:spPr>
          <a:xfrm>
            <a:off x="10626894" y="375939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Manage difficult interactions with other people</a:t>
            </a:r>
          </a:p>
        </p:txBody>
      </p:sp>
      <p:sp>
        <p:nvSpPr>
          <p:cNvPr id="16" name="Freeform: Shape 15">
            <a:extLst>
              <a:ext uri="{FF2B5EF4-FFF2-40B4-BE49-F238E27FC236}">
                <a16:creationId xmlns:a16="http://schemas.microsoft.com/office/drawing/2014/main" id="{53B8B58C-B328-A4EA-5265-2BA2BA9883DE}"/>
              </a:ext>
            </a:extLst>
          </p:cNvPr>
          <p:cNvSpPr/>
          <p:nvPr/>
        </p:nvSpPr>
        <p:spPr>
          <a:xfrm>
            <a:off x="8951897" y="475845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Facilitate an environment where you can collaborate with others</a:t>
            </a:r>
          </a:p>
        </p:txBody>
      </p:sp>
      <p:sp>
        <p:nvSpPr>
          <p:cNvPr id="18" name="Freeform: Shape 17">
            <a:extLst>
              <a:ext uri="{FF2B5EF4-FFF2-40B4-BE49-F238E27FC236}">
                <a16:creationId xmlns:a16="http://schemas.microsoft.com/office/drawing/2014/main" id="{3B3D91F3-9259-275E-D369-119061A68512}"/>
              </a:ext>
            </a:extLst>
          </p:cNvPr>
          <p:cNvSpPr/>
          <p:nvPr/>
        </p:nvSpPr>
        <p:spPr>
          <a:xfrm>
            <a:off x="7151448" y="375939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Achieve a common goal with others</a:t>
            </a:r>
          </a:p>
        </p:txBody>
      </p:sp>
      <p:sp>
        <p:nvSpPr>
          <p:cNvPr id="19" name="Freeform: Shape 18">
            <a:extLst>
              <a:ext uri="{FF2B5EF4-FFF2-40B4-BE49-F238E27FC236}">
                <a16:creationId xmlns:a16="http://schemas.microsoft.com/office/drawing/2014/main" id="{5D9D348C-8023-9E5E-E504-FF5898FB8AE9}"/>
              </a:ext>
            </a:extLst>
          </p:cNvPr>
          <p:cNvSpPr/>
          <p:nvPr/>
        </p:nvSpPr>
        <p:spPr>
          <a:xfrm>
            <a:off x="7101442" y="204554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Reflect and improve on teamwork</a:t>
            </a:r>
          </a:p>
        </p:txBody>
      </p:sp>
    </p:spTree>
    <p:extLst>
      <p:ext uri="{BB962C8B-B14F-4D97-AF65-F5344CB8AC3E}">
        <p14:creationId xmlns:p14="http://schemas.microsoft.com/office/powerpoint/2010/main" val="611976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anim calcmode="lin" valueType="num">
                                      <p:cBhvr>
                                        <p:cTn id="2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1000"/>
                                        <p:tgtEl>
                                          <p:spTgt spid="2">
                                            <p:txEl>
                                              <p:pRg st="2" end="2"/>
                                            </p:txEl>
                                          </p:spTgt>
                                        </p:tgtEl>
                                      </p:cBhvr>
                                    </p:animEffect>
                                    <p:anim calcmode="lin" valueType="num">
                                      <p:cBhvr>
                                        <p:cTn id="26"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1000"/>
                                        <p:tgtEl>
                                          <p:spTgt spid="2">
                                            <p:txEl>
                                              <p:pRg st="5" end="5"/>
                                            </p:txEl>
                                          </p:spTgt>
                                        </p:tgtEl>
                                      </p:cBhvr>
                                    </p:animEffect>
                                    <p:anim calcmode="lin" valueType="num">
                                      <p:cBhvr>
                                        <p:cTn id="3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1000"/>
                                        <p:tgtEl>
                                          <p:spTgt spid="2">
                                            <p:txEl>
                                              <p:pRg st="7" end="7"/>
                                            </p:txEl>
                                          </p:spTgt>
                                        </p:tgtEl>
                                      </p:cBhvr>
                                    </p:animEffect>
                                    <p:anim calcmode="lin" valueType="num">
                                      <p:cBhvr>
                                        <p:cTn id="5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CD7D8-C7FD-8610-C57E-2D79CB87A78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F92DFF0-4AC4-2270-7754-949EC8214CF7}"/>
              </a:ext>
            </a:extLst>
          </p:cNvPr>
          <p:cNvSpPr>
            <a:spLocks noGrp="1"/>
          </p:cNvSpPr>
          <p:nvPr>
            <p:ph type="title"/>
          </p:nvPr>
        </p:nvSpPr>
        <p:spPr>
          <a:xfrm>
            <a:off x="623557" y="365127"/>
            <a:ext cx="10943426" cy="646929"/>
          </a:xfrm>
        </p:spPr>
        <p:txBody>
          <a:bodyPr>
            <a:normAutofit/>
          </a:bodyPr>
          <a:lstStyle/>
          <a:p>
            <a:r>
              <a:rPr lang="en-GB" dirty="0"/>
              <a:t>Collaboration</a:t>
            </a:r>
          </a:p>
        </p:txBody>
      </p:sp>
      <p:sp>
        <p:nvSpPr>
          <p:cNvPr id="15" name="Content Placeholder 14">
            <a:extLst>
              <a:ext uri="{FF2B5EF4-FFF2-40B4-BE49-F238E27FC236}">
                <a16:creationId xmlns:a16="http://schemas.microsoft.com/office/drawing/2014/main" id="{08D9315E-5C49-EDF4-12EE-31EDDFDA4BC6}"/>
              </a:ext>
            </a:extLst>
          </p:cNvPr>
          <p:cNvSpPr>
            <a:spLocks noGrp="1"/>
          </p:cNvSpPr>
          <p:nvPr>
            <p:ph idx="1"/>
          </p:nvPr>
        </p:nvSpPr>
        <p:spPr>
          <a:xfrm>
            <a:off x="2647950" y="1376363"/>
            <a:ext cx="8918575" cy="4800600"/>
          </a:xfrm>
        </p:spPr>
        <p:txBody>
          <a:bodyPr>
            <a:normAutofit/>
          </a:bodyPr>
          <a:lstStyle/>
          <a:p>
            <a:r>
              <a:rPr lang="en-GB" dirty="0"/>
              <a:t>Trust-building exercises</a:t>
            </a:r>
          </a:p>
          <a:p>
            <a:pPr lvl="2"/>
            <a:r>
              <a:rPr lang="en-GB" dirty="0"/>
              <a:t> Team activities that require trust, opportunity to fail and learn, e.g. trust falls</a:t>
            </a:r>
          </a:p>
          <a:p>
            <a:r>
              <a:rPr lang="en-GB" dirty="0"/>
              <a:t>Strengths Development Interventions</a:t>
            </a:r>
          </a:p>
          <a:p>
            <a:pPr lvl="2"/>
            <a:r>
              <a:rPr lang="en-GB" dirty="0"/>
              <a:t>Individual and team level assessments and programs focused on identifying, developing, and utilizing employees' strengths have been shown to stimulate personal growth initiative and team interactions</a:t>
            </a:r>
          </a:p>
          <a:p>
            <a:endParaRPr lang="en-GB" dirty="0"/>
          </a:p>
        </p:txBody>
      </p:sp>
      <p:sp>
        <p:nvSpPr>
          <p:cNvPr id="5" name="Footer Placeholder 3">
            <a:extLst>
              <a:ext uri="{FF2B5EF4-FFF2-40B4-BE49-F238E27FC236}">
                <a16:creationId xmlns:a16="http://schemas.microsoft.com/office/drawing/2014/main" id="{330716C2-0651-D0D7-0846-2A603DD03017}"/>
              </a:ext>
            </a:extLst>
          </p:cNvPr>
          <p:cNvSpPr>
            <a:spLocks noGrp="1"/>
          </p:cNvSpPr>
          <p:nvPr>
            <p:ph type="ftr" sz="quarter" idx="3"/>
          </p:nvPr>
        </p:nvSpPr>
        <p:spPr>
          <a:xfrm>
            <a:off x="621129" y="6310310"/>
            <a:ext cx="4158502" cy="365125"/>
          </a:xfrm>
        </p:spPr>
        <p:txBody>
          <a:bodyPr/>
          <a:lstStyle/>
          <a:p>
            <a:r>
              <a:rPr lang="en-US" dirty="0"/>
              <a:t>Skills for Success: Collaboration</a:t>
            </a:r>
          </a:p>
        </p:txBody>
      </p:sp>
      <p:sp>
        <p:nvSpPr>
          <p:cNvPr id="8" name="Slide Number Placeholder 6">
            <a:extLst>
              <a:ext uri="{FF2B5EF4-FFF2-40B4-BE49-F238E27FC236}">
                <a16:creationId xmlns:a16="http://schemas.microsoft.com/office/drawing/2014/main" id="{6F94C4E6-EFDF-7E49-98F7-7062089EE500}"/>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34</a:t>
            </a:fld>
            <a:endParaRPr lang="en-US"/>
          </a:p>
        </p:txBody>
      </p:sp>
      <p:sp>
        <p:nvSpPr>
          <p:cNvPr id="10" name="Freeform: Shape 9">
            <a:extLst>
              <a:ext uri="{FF2B5EF4-FFF2-40B4-BE49-F238E27FC236}">
                <a16:creationId xmlns:a16="http://schemas.microsoft.com/office/drawing/2014/main" id="{DF09925A-5666-937F-BA05-C7F1A62057A2}"/>
              </a:ext>
            </a:extLst>
          </p:cNvPr>
          <p:cNvSpPr/>
          <p:nvPr/>
        </p:nvSpPr>
        <p:spPr>
          <a:xfrm>
            <a:off x="625017"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Work well with other people</a:t>
            </a:r>
          </a:p>
        </p:txBody>
      </p:sp>
      <p:sp>
        <p:nvSpPr>
          <p:cNvPr id="3" name="Freeform: Shape 2">
            <a:extLst>
              <a:ext uri="{FF2B5EF4-FFF2-40B4-BE49-F238E27FC236}">
                <a16:creationId xmlns:a16="http://schemas.microsoft.com/office/drawing/2014/main" id="{41A765B4-C4CB-768D-588E-3246C02ED258}"/>
              </a:ext>
            </a:extLst>
          </p:cNvPr>
          <p:cNvSpPr/>
          <p:nvPr/>
        </p:nvSpPr>
        <p:spPr>
          <a:xfrm>
            <a:off x="625017"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dirty="0"/>
              <a:t>Engage in trust building behaviours</a:t>
            </a:r>
          </a:p>
          <a:p>
            <a:pPr marL="87313" lvl="1" indent="-87313" defTabSz="400050">
              <a:lnSpc>
                <a:spcPct val="110000"/>
              </a:lnSpc>
              <a:spcBef>
                <a:spcPts val="300"/>
              </a:spcBef>
              <a:spcAft>
                <a:spcPts val="300"/>
              </a:spcAft>
              <a:buChar char="•"/>
            </a:pPr>
            <a:r>
              <a:rPr lang="en-GB" sz="1000" dirty="0"/>
              <a:t>Adhere to social and organizational rules. For example: be on time</a:t>
            </a:r>
          </a:p>
          <a:p>
            <a:pPr marL="87313" lvl="1" indent="-87313" defTabSz="400050">
              <a:lnSpc>
                <a:spcPct val="110000"/>
              </a:lnSpc>
              <a:spcBef>
                <a:spcPts val="300"/>
              </a:spcBef>
              <a:spcAft>
                <a:spcPts val="300"/>
              </a:spcAft>
              <a:buChar char="•"/>
            </a:pPr>
            <a:r>
              <a:rPr lang="en-GB" sz="1000" dirty="0"/>
              <a:t>Encourage supportive and cooperative behaviours, language, attitudes, and approaches</a:t>
            </a:r>
          </a:p>
          <a:p>
            <a:pPr marL="87313" lvl="1" indent="-87313" defTabSz="400050">
              <a:lnSpc>
                <a:spcPct val="110000"/>
              </a:lnSpc>
              <a:spcBef>
                <a:spcPts val="300"/>
              </a:spcBef>
              <a:spcAft>
                <a:spcPts val="300"/>
              </a:spcAft>
              <a:buChar char="•"/>
            </a:pPr>
            <a:r>
              <a:rPr lang="en-GB" sz="1000" dirty="0"/>
              <a:t>Assess strengths and weaknesses of yourself and others</a:t>
            </a:r>
          </a:p>
        </p:txBody>
      </p:sp>
      <p:grpSp>
        <p:nvGrpSpPr>
          <p:cNvPr id="2" name="Group 1">
            <a:extLst>
              <a:ext uri="{FF2B5EF4-FFF2-40B4-BE49-F238E27FC236}">
                <a16:creationId xmlns:a16="http://schemas.microsoft.com/office/drawing/2014/main" id="{3B8B3C67-A653-33E8-67C2-320F34275926}"/>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E456E5C4-BFDD-233D-9751-A696E9AEEB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98A0A141-073B-D3DF-8EA0-94913EAE63B6}"/>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dirty="0">
                  <a:solidFill>
                    <a:schemeClr val="accent2"/>
                  </a:solidFill>
                </a:rPr>
                <a:t>19-20</a:t>
              </a:r>
              <a:endParaRPr lang="en-US" sz="700" dirty="0">
                <a:solidFill>
                  <a:schemeClr val="accent2"/>
                </a:solidFill>
              </a:endParaRPr>
            </a:p>
          </p:txBody>
        </p:sp>
      </p:grpSp>
    </p:spTree>
    <p:extLst>
      <p:ext uri="{BB962C8B-B14F-4D97-AF65-F5344CB8AC3E}">
        <p14:creationId xmlns:p14="http://schemas.microsoft.com/office/powerpoint/2010/main" val="61472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1000"/>
                                        <p:tgtEl>
                                          <p:spTgt spid="15">
                                            <p:txEl>
                                              <p:pRg st="1" end="1"/>
                                            </p:txEl>
                                          </p:spTgt>
                                        </p:tgtEl>
                                      </p:cBhvr>
                                    </p:animEffect>
                                    <p:anim calcmode="lin" valueType="num">
                                      <p:cBhvr>
                                        <p:cTn id="1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xEl>
                                              <p:pRg st="2" end="2"/>
                                            </p:txEl>
                                          </p:spTgt>
                                        </p:tgtEl>
                                        <p:attrNameLst>
                                          <p:attrName>style.visibility</p:attrName>
                                        </p:attrNameLst>
                                      </p:cBhvr>
                                      <p:to>
                                        <p:strVal val="visible"/>
                                      </p:to>
                                    </p:set>
                                    <p:animEffect transition="in" filter="fade">
                                      <p:cBhvr>
                                        <p:cTn id="19" dur="1000"/>
                                        <p:tgtEl>
                                          <p:spTgt spid="15">
                                            <p:txEl>
                                              <p:pRg st="2" end="2"/>
                                            </p:txEl>
                                          </p:spTgt>
                                        </p:tgtEl>
                                      </p:cBhvr>
                                    </p:animEffect>
                                    <p:anim calcmode="lin" valueType="num">
                                      <p:cBhvr>
                                        <p:cTn id="20"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xEl>
                                              <p:pRg st="3" end="3"/>
                                            </p:txEl>
                                          </p:spTgt>
                                        </p:tgtEl>
                                        <p:attrNameLst>
                                          <p:attrName>style.visibility</p:attrName>
                                        </p:attrNameLst>
                                      </p:cBhvr>
                                      <p:to>
                                        <p:strVal val="visible"/>
                                      </p:to>
                                    </p:set>
                                    <p:animEffect transition="in" filter="fade">
                                      <p:cBhvr>
                                        <p:cTn id="24" dur="1000"/>
                                        <p:tgtEl>
                                          <p:spTgt spid="15">
                                            <p:txEl>
                                              <p:pRg st="3" end="3"/>
                                            </p:txEl>
                                          </p:spTgt>
                                        </p:tgtEl>
                                      </p:cBhvr>
                                    </p:animEffect>
                                    <p:anim calcmode="lin" valueType="num">
                                      <p:cBhvr>
                                        <p:cTn id="25"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44BBC-BBD2-895A-46D8-A305FD4FAAF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817B815-DE10-1A85-7B7A-142896CD0C3C}"/>
              </a:ext>
            </a:extLst>
          </p:cNvPr>
          <p:cNvSpPr>
            <a:spLocks noGrp="1"/>
          </p:cNvSpPr>
          <p:nvPr>
            <p:ph type="title"/>
          </p:nvPr>
        </p:nvSpPr>
        <p:spPr>
          <a:xfrm>
            <a:off x="623557" y="365127"/>
            <a:ext cx="10943426" cy="646929"/>
          </a:xfrm>
        </p:spPr>
        <p:txBody>
          <a:bodyPr>
            <a:normAutofit/>
          </a:bodyPr>
          <a:lstStyle/>
          <a:p>
            <a:r>
              <a:rPr lang="en-GB" dirty="0"/>
              <a:t>Collaboration</a:t>
            </a:r>
          </a:p>
        </p:txBody>
      </p:sp>
      <p:sp>
        <p:nvSpPr>
          <p:cNvPr id="10" name="Content Placeholder 9">
            <a:extLst>
              <a:ext uri="{FF2B5EF4-FFF2-40B4-BE49-F238E27FC236}">
                <a16:creationId xmlns:a16="http://schemas.microsoft.com/office/drawing/2014/main" id="{CF77023D-8A91-9376-290E-91A8AB680BFC}"/>
              </a:ext>
            </a:extLst>
          </p:cNvPr>
          <p:cNvSpPr>
            <a:spLocks noGrp="1"/>
          </p:cNvSpPr>
          <p:nvPr>
            <p:ph idx="1"/>
          </p:nvPr>
        </p:nvSpPr>
        <p:spPr>
          <a:xfrm>
            <a:off x="2647950" y="1376363"/>
            <a:ext cx="8918575" cy="4800600"/>
          </a:xfrm>
        </p:spPr>
        <p:txBody>
          <a:bodyPr>
            <a:normAutofit/>
          </a:bodyPr>
          <a:lstStyle/>
          <a:p>
            <a:r>
              <a:rPr lang="en-GB" dirty="0"/>
              <a:t>Value and leverage diversity</a:t>
            </a:r>
          </a:p>
          <a:p>
            <a:pPr lvl="2"/>
            <a:r>
              <a:rPr lang="en-GB" dirty="0"/>
              <a:t>Individual learning to raise awareness and appreciation of others’ input</a:t>
            </a:r>
          </a:p>
          <a:p>
            <a:r>
              <a:rPr lang="en-GB" dirty="0"/>
              <a:t>Adapt to styles</a:t>
            </a:r>
          </a:p>
          <a:p>
            <a:pPr lvl="2"/>
            <a:r>
              <a:rPr lang="en-GB" dirty="0"/>
              <a:t>Individual style assessments and workshops or coaching to apply the findings</a:t>
            </a:r>
          </a:p>
          <a:p>
            <a:pPr lvl="2"/>
            <a:r>
              <a:rPr lang="en-GB" dirty="0"/>
              <a:t>Team-building activities based on styles to explore ways to adapt, better communicate and leverage strengths</a:t>
            </a:r>
          </a:p>
          <a:p>
            <a:pPr lvl="2"/>
            <a:endParaRPr lang="en-GB" dirty="0"/>
          </a:p>
        </p:txBody>
      </p:sp>
      <p:sp>
        <p:nvSpPr>
          <p:cNvPr id="5" name="Footer Placeholder 3">
            <a:extLst>
              <a:ext uri="{FF2B5EF4-FFF2-40B4-BE49-F238E27FC236}">
                <a16:creationId xmlns:a16="http://schemas.microsoft.com/office/drawing/2014/main" id="{21E36411-E612-91A4-8230-EAD8931A712F}"/>
              </a:ext>
            </a:extLst>
          </p:cNvPr>
          <p:cNvSpPr>
            <a:spLocks noGrp="1"/>
          </p:cNvSpPr>
          <p:nvPr>
            <p:ph type="ftr" sz="quarter" idx="3"/>
          </p:nvPr>
        </p:nvSpPr>
        <p:spPr>
          <a:xfrm>
            <a:off x="621129" y="6310310"/>
            <a:ext cx="4158502" cy="365125"/>
          </a:xfrm>
        </p:spPr>
        <p:txBody>
          <a:bodyPr/>
          <a:lstStyle/>
          <a:p>
            <a:r>
              <a:rPr lang="en-US" dirty="0"/>
              <a:t>Skills for Success: Collaboration</a:t>
            </a:r>
          </a:p>
        </p:txBody>
      </p:sp>
      <p:sp>
        <p:nvSpPr>
          <p:cNvPr id="8" name="Slide Number Placeholder 6">
            <a:extLst>
              <a:ext uri="{FF2B5EF4-FFF2-40B4-BE49-F238E27FC236}">
                <a16:creationId xmlns:a16="http://schemas.microsoft.com/office/drawing/2014/main" id="{501828D6-98FE-E459-2275-17AD9082E2FF}"/>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35</a:t>
            </a:fld>
            <a:endParaRPr lang="en-US"/>
          </a:p>
        </p:txBody>
      </p:sp>
      <p:sp>
        <p:nvSpPr>
          <p:cNvPr id="12" name="Freeform: Shape 11">
            <a:extLst>
              <a:ext uri="{FF2B5EF4-FFF2-40B4-BE49-F238E27FC236}">
                <a16:creationId xmlns:a16="http://schemas.microsoft.com/office/drawing/2014/main" id="{48038B3E-0AB8-7570-AACC-EEB635F7A41D}"/>
              </a:ext>
            </a:extLst>
          </p:cNvPr>
          <p:cNvSpPr/>
          <p:nvPr/>
        </p:nvSpPr>
        <p:spPr>
          <a:xfrm>
            <a:off x="652539"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Value diversity and inclusivity of others</a:t>
            </a:r>
          </a:p>
        </p:txBody>
      </p:sp>
      <p:sp>
        <p:nvSpPr>
          <p:cNvPr id="4" name="Freeform: Shape 3">
            <a:extLst>
              <a:ext uri="{FF2B5EF4-FFF2-40B4-BE49-F238E27FC236}">
                <a16:creationId xmlns:a16="http://schemas.microsoft.com/office/drawing/2014/main" id="{AB9D2F1B-4D96-40B9-9973-8176159AC878}"/>
              </a:ext>
            </a:extLst>
          </p:cNvPr>
          <p:cNvSpPr/>
          <p:nvPr/>
        </p:nvSpPr>
        <p:spPr>
          <a:xfrm>
            <a:off x="671059"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2150690"/>
              <a:satOff val="8409"/>
              <a:lumOff val="-11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dirty="0"/>
              <a:t>Understand that people from different cultures, backgrounds, and abilities can have different customs, values, and ways of thinking and acting</a:t>
            </a:r>
          </a:p>
          <a:p>
            <a:pPr marL="87313" lvl="1" indent="-87313" defTabSz="400050">
              <a:lnSpc>
                <a:spcPct val="110000"/>
              </a:lnSpc>
              <a:spcBef>
                <a:spcPts val="300"/>
              </a:spcBef>
              <a:spcAft>
                <a:spcPts val="300"/>
              </a:spcAft>
              <a:buChar char="•"/>
            </a:pPr>
            <a:r>
              <a:rPr lang="en-GB" sz="1000" dirty="0"/>
              <a:t>Acknowledge and accept differences among people</a:t>
            </a:r>
          </a:p>
          <a:p>
            <a:pPr marL="87313" lvl="1" indent="-87313" defTabSz="400050">
              <a:lnSpc>
                <a:spcPct val="110000"/>
              </a:lnSpc>
              <a:spcBef>
                <a:spcPts val="300"/>
              </a:spcBef>
              <a:spcAft>
                <a:spcPts val="300"/>
              </a:spcAft>
              <a:buChar char="•"/>
            </a:pPr>
            <a:r>
              <a:rPr lang="en-GB" sz="1000" dirty="0"/>
              <a:t>Respond without judging </a:t>
            </a:r>
          </a:p>
          <a:p>
            <a:pPr marL="87313" lvl="1" indent="-87313" defTabSz="400050">
              <a:lnSpc>
                <a:spcPct val="110000"/>
              </a:lnSpc>
              <a:spcBef>
                <a:spcPts val="300"/>
              </a:spcBef>
              <a:spcAft>
                <a:spcPts val="300"/>
              </a:spcAft>
              <a:buChar char="•"/>
            </a:pPr>
            <a:r>
              <a:rPr lang="en-GB" sz="1000" dirty="0"/>
              <a:t>Adapt to different styles of interaction when possible and appropriate</a:t>
            </a:r>
          </a:p>
        </p:txBody>
      </p:sp>
      <p:grpSp>
        <p:nvGrpSpPr>
          <p:cNvPr id="2" name="Group 1">
            <a:extLst>
              <a:ext uri="{FF2B5EF4-FFF2-40B4-BE49-F238E27FC236}">
                <a16:creationId xmlns:a16="http://schemas.microsoft.com/office/drawing/2014/main" id="{823A27B1-E251-6D87-8E4D-434EE916132D}"/>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0E8E4EA9-BF2E-D8AE-2522-3FED667ADC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AF4E4E66-7B98-A721-37DB-ADDE8010A077}"/>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dirty="0">
                  <a:solidFill>
                    <a:schemeClr val="accent2"/>
                  </a:solidFill>
                </a:rPr>
                <a:t>21-22</a:t>
              </a:r>
              <a:endParaRPr lang="en-US" sz="700" dirty="0">
                <a:solidFill>
                  <a:schemeClr val="accent2"/>
                </a:solidFill>
              </a:endParaRPr>
            </a:p>
          </p:txBody>
        </p:sp>
      </p:grpSp>
    </p:spTree>
    <p:extLst>
      <p:ext uri="{BB962C8B-B14F-4D97-AF65-F5344CB8AC3E}">
        <p14:creationId xmlns:p14="http://schemas.microsoft.com/office/powerpoint/2010/main" val="3760728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1000"/>
                                        <p:tgtEl>
                                          <p:spTgt spid="10">
                                            <p:txEl>
                                              <p:pRg st="2" end="2"/>
                                            </p:txEl>
                                          </p:spTgt>
                                        </p:tgtEl>
                                      </p:cBhvr>
                                    </p:animEffect>
                                    <p:anim calcmode="lin" valueType="num">
                                      <p:cBhvr>
                                        <p:cTn id="20"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xEl>
                                              <p:pRg st="3" end="3"/>
                                            </p:txEl>
                                          </p:spTgt>
                                        </p:tgtEl>
                                        <p:attrNameLst>
                                          <p:attrName>style.visibility</p:attrName>
                                        </p:attrNameLst>
                                      </p:cBhvr>
                                      <p:to>
                                        <p:strVal val="visible"/>
                                      </p:to>
                                    </p:set>
                                    <p:animEffect transition="in" filter="fade">
                                      <p:cBhvr>
                                        <p:cTn id="24" dur="1000"/>
                                        <p:tgtEl>
                                          <p:spTgt spid="10">
                                            <p:txEl>
                                              <p:pRg st="3" end="3"/>
                                            </p:txEl>
                                          </p:spTgt>
                                        </p:tgtEl>
                                      </p:cBhvr>
                                    </p:animEffect>
                                    <p:anim calcmode="lin" valueType="num">
                                      <p:cBhvr>
                                        <p:cTn id="25"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animEffect transition="in" filter="fade">
                                      <p:cBhvr>
                                        <p:cTn id="29" dur="1000"/>
                                        <p:tgtEl>
                                          <p:spTgt spid="10">
                                            <p:txEl>
                                              <p:pRg st="4" end="4"/>
                                            </p:txEl>
                                          </p:spTgt>
                                        </p:tgtEl>
                                      </p:cBhvr>
                                    </p:animEffect>
                                    <p:anim calcmode="lin" valueType="num">
                                      <p:cBhvr>
                                        <p:cTn id="30"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5CC07-CD72-3C8B-F5F9-AB081EB2B11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072C64B-AAFF-01C8-6571-B2B324D5C81C}"/>
              </a:ext>
            </a:extLst>
          </p:cNvPr>
          <p:cNvSpPr>
            <a:spLocks noGrp="1"/>
          </p:cNvSpPr>
          <p:nvPr>
            <p:ph type="title"/>
          </p:nvPr>
        </p:nvSpPr>
        <p:spPr>
          <a:xfrm>
            <a:off x="623557" y="365127"/>
            <a:ext cx="10943426" cy="646929"/>
          </a:xfrm>
        </p:spPr>
        <p:txBody>
          <a:bodyPr>
            <a:normAutofit/>
          </a:bodyPr>
          <a:lstStyle/>
          <a:p>
            <a:r>
              <a:rPr lang="en-GB" dirty="0"/>
              <a:t>Collaboration</a:t>
            </a:r>
          </a:p>
        </p:txBody>
      </p:sp>
      <p:sp>
        <p:nvSpPr>
          <p:cNvPr id="10" name="Content Placeholder 9">
            <a:extLst>
              <a:ext uri="{FF2B5EF4-FFF2-40B4-BE49-F238E27FC236}">
                <a16:creationId xmlns:a16="http://schemas.microsoft.com/office/drawing/2014/main" id="{F4181D19-E280-C3A6-26E8-94921E02A11D}"/>
              </a:ext>
            </a:extLst>
          </p:cNvPr>
          <p:cNvSpPr>
            <a:spLocks noGrp="1"/>
          </p:cNvSpPr>
          <p:nvPr>
            <p:ph idx="1"/>
          </p:nvPr>
        </p:nvSpPr>
        <p:spPr>
          <a:xfrm>
            <a:off x="2647950" y="1376363"/>
            <a:ext cx="8918575" cy="4800600"/>
          </a:xfrm>
        </p:spPr>
        <p:txBody>
          <a:bodyPr/>
          <a:lstStyle/>
          <a:p>
            <a:r>
              <a:rPr lang="en-GB" dirty="0"/>
              <a:t>Communication and conflict resolution</a:t>
            </a:r>
          </a:p>
          <a:p>
            <a:pPr lvl="2"/>
            <a:r>
              <a:rPr lang="en-GB" dirty="0"/>
              <a:t>Individual approaches to build communication, negotiation and conflict resolution skills</a:t>
            </a:r>
          </a:p>
          <a:p>
            <a:pPr lvl="2"/>
            <a:r>
              <a:rPr lang="en-GB" dirty="0"/>
              <a:t>Targeted or team approaches to effective discussion, debate, and overcoming barriers</a:t>
            </a:r>
          </a:p>
        </p:txBody>
      </p:sp>
      <p:sp>
        <p:nvSpPr>
          <p:cNvPr id="5" name="Footer Placeholder 3">
            <a:extLst>
              <a:ext uri="{FF2B5EF4-FFF2-40B4-BE49-F238E27FC236}">
                <a16:creationId xmlns:a16="http://schemas.microsoft.com/office/drawing/2014/main" id="{09CDD265-FCC2-1D22-9173-31A3FE0DC35C}"/>
              </a:ext>
            </a:extLst>
          </p:cNvPr>
          <p:cNvSpPr>
            <a:spLocks noGrp="1"/>
          </p:cNvSpPr>
          <p:nvPr>
            <p:ph type="ftr" sz="quarter" idx="3"/>
          </p:nvPr>
        </p:nvSpPr>
        <p:spPr>
          <a:xfrm>
            <a:off x="621129" y="6310310"/>
            <a:ext cx="4158502" cy="365125"/>
          </a:xfrm>
        </p:spPr>
        <p:txBody>
          <a:bodyPr/>
          <a:lstStyle/>
          <a:p>
            <a:r>
              <a:rPr lang="en-US" dirty="0"/>
              <a:t>Skills for Success: Collaboration</a:t>
            </a:r>
          </a:p>
        </p:txBody>
      </p:sp>
      <p:sp>
        <p:nvSpPr>
          <p:cNvPr id="8" name="Slide Number Placeholder 6">
            <a:extLst>
              <a:ext uri="{FF2B5EF4-FFF2-40B4-BE49-F238E27FC236}">
                <a16:creationId xmlns:a16="http://schemas.microsoft.com/office/drawing/2014/main" id="{3F30A2C2-1F72-DE3E-B31B-9BAD8A98A12B}"/>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36</a:t>
            </a:fld>
            <a:endParaRPr lang="en-US"/>
          </a:p>
        </p:txBody>
      </p:sp>
      <p:sp>
        <p:nvSpPr>
          <p:cNvPr id="14" name="Freeform: Shape 13">
            <a:extLst>
              <a:ext uri="{FF2B5EF4-FFF2-40B4-BE49-F238E27FC236}">
                <a16:creationId xmlns:a16="http://schemas.microsoft.com/office/drawing/2014/main" id="{8B64085A-543B-237F-F521-905720F66884}"/>
              </a:ext>
            </a:extLst>
          </p:cNvPr>
          <p:cNvSpPr/>
          <p:nvPr/>
        </p:nvSpPr>
        <p:spPr>
          <a:xfrm>
            <a:off x="618385" y="1390255"/>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Manage difficult interactions with other people</a:t>
            </a:r>
          </a:p>
        </p:txBody>
      </p:sp>
      <p:sp>
        <p:nvSpPr>
          <p:cNvPr id="7" name="Freeform: Shape 6">
            <a:extLst>
              <a:ext uri="{FF2B5EF4-FFF2-40B4-BE49-F238E27FC236}">
                <a16:creationId xmlns:a16="http://schemas.microsoft.com/office/drawing/2014/main" id="{42FBE66C-4393-015F-78B2-24B4A361343C}"/>
              </a:ext>
            </a:extLst>
          </p:cNvPr>
          <p:cNvSpPr/>
          <p:nvPr/>
        </p:nvSpPr>
        <p:spPr>
          <a:xfrm>
            <a:off x="617325" y="2790663"/>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4301379"/>
              <a:satOff val="16818"/>
              <a:lumOff val="-235"/>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dirty="0"/>
              <a:t>Engage in productive discussions</a:t>
            </a:r>
          </a:p>
          <a:p>
            <a:pPr marL="87313" lvl="1" indent="-87313" defTabSz="400050">
              <a:lnSpc>
                <a:spcPct val="110000"/>
              </a:lnSpc>
              <a:spcBef>
                <a:spcPts val="300"/>
              </a:spcBef>
              <a:spcAft>
                <a:spcPts val="300"/>
              </a:spcAft>
              <a:buChar char="•"/>
            </a:pPr>
            <a:r>
              <a:rPr lang="en-GB" sz="1000" dirty="0"/>
              <a:t>Anticipate and address interpersonal barriers</a:t>
            </a:r>
          </a:p>
          <a:p>
            <a:pPr marL="87313" lvl="1" indent="-87313" defTabSz="400050">
              <a:lnSpc>
                <a:spcPct val="110000"/>
              </a:lnSpc>
              <a:spcBef>
                <a:spcPts val="300"/>
              </a:spcBef>
              <a:spcAft>
                <a:spcPts val="300"/>
              </a:spcAft>
              <a:buChar char="•"/>
            </a:pPr>
            <a:r>
              <a:rPr lang="en-GB" sz="1000" dirty="0"/>
              <a:t>Discuss, negotiate, and resolve difficult interactions in a sensitive and helpful manner</a:t>
            </a:r>
          </a:p>
        </p:txBody>
      </p:sp>
      <p:grpSp>
        <p:nvGrpSpPr>
          <p:cNvPr id="2" name="Group 1">
            <a:extLst>
              <a:ext uri="{FF2B5EF4-FFF2-40B4-BE49-F238E27FC236}">
                <a16:creationId xmlns:a16="http://schemas.microsoft.com/office/drawing/2014/main" id="{D52F4992-BD6E-DD6E-2992-F9F042B0AB6A}"/>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FC854D54-1620-AB02-F682-E9944EC6E1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FEDEC7EB-DAEE-C610-E575-530E89F1F05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dirty="0">
                  <a:solidFill>
                    <a:schemeClr val="accent2"/>
                  </a:solidFill>
                </a:rPr>
                <a:t>23-24</a:t>
              </a:r>
              <a:endParaRPr lang="en-US" sz="700" dirty="0">
                <a:solidFill>
                  <a:schemeClr val="accent2"/>
                </a:solidFill>
              </a:endParaRPr>
            </a:p>
          </p:txBody>
        </p:sp>
      </p:grpSp>
    </p:spTree>
    <p:extLst>
      <p:ext uri="{BB962C8B-B14F-4D97-AF65-F5344CB8AC3E}">
        <p14:creationId xmlns:p14="http://schemas.microsoft.com/office/powerpoint/2010/main" val="593841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000"/>
                                        <p:tgtEl>
                                          <p:spTgt spid="10">
                                            <p:txEl>
                                              <p:pRg st="2" end="2"/>
                                            </p:txEl>
                                          </p:spTgt>
                                        </p:tgtEl>
                                      </p:cBhvr>
                                    </p:animEffect>
                                    <p:anim calcmode="lin" valueType="num">
                                      <p:cBhvr>
                                        <p:cTn id="1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E9567-183C-89DA-AE1D-A030C6C3FD3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F73788C-8335-4F1E-CF87-EACCE27F06B3}"/>
              </a:ext>
            </a:extLst>
          </p:cNvPr>
          <p:cNvSpPr>
            <a:spLocks noGrp="1"/>
          </p:cNvSpPr>
          <p:nvPr>
            <p:ph type="title"/>
          </p:nvPr>
        </p:nvSpPr>
        <p:spPr>
          <a:xfrm>
            <a:off x="623557" y="365127"/>
            <a:ext cx="10943426" cy="646929"/>
          </a:xfrm>
        </p:spPr>
        <p:txBody>
          <a:bodyPr>
            <a:normAutofit/>
          </a:bodyPr>
          <a:lstStyle/>
          <a:p>
            <a:r>
              <a:rPr lang="en-GB" dirty="0"/>
              <a:t>Collaboration</a:t>
            </a:r>
          </a:p>
        </p:txBody>
      </p:sp>
      <p:sp>
        <p:nvSpPr>
          <p:cNvPr id="10" name="Content Placeholder 9">
            <a:extLst>
              <a:ext uri="{FF2B5EF4-FFF2-40B4-BE49-F238E27FC236}">
                <a16:creationId xmlns:a16="http://schemas.microsoft.com/office/drawing/2014/main" id="{093B87B0-DADC-5A76-1F30-889DCDF3E8B6}"/>
              </a:ext>
            </a:extLst>
          </p:cNvPr>
          <p:cNvSpPr>
            <a:spLocks noGrp="1"/>
          </p:cNvSpPr>
          <p:nvPr>
            <p:ph idx="1"/>
          </p:nvPr>
        </p:nvSpPr>
        <p:spPr>
          <a:xfrm>
            <a:off x="2647950" y="1376363"/>
            <a:ext cx="8918575" cy="4800600"/>
          </a:xfrm>
        </p:spPr>
        <p:txBody>
          <a:bodyPr>
            <a:normAutofit/>
          </a:bodyPr>
          <a:lstStyle/>
          <a:p>
            <a:r>
              <a:rPr lang="en-GB" dirty="0"/>
              <a:t>Role clarity</a:t>
            </a:r>
          </a:p>
          <a:p>
            <a:pPr lvl="2"/>
            <a:r>
              <a:rPr lang="en-GB" dirty="0"/>
              <a:t>Individual personal brand and role definition</a:t>
            </a:r>
          </a:p>
          <a:p>
            <a:pPr lvl="2"/>
            <a:r>
              <a:rPr lang="en-GB" dirty="0"/>
              <a:t>Team expectation setting activities, e.g. project </a:t>
            </a:r>
            <a:r>
              <a:rPr lang="en-GB" dirty="0" err="1"/>
              <a:t>kickoff</a:t>
            </a:r>
            <a:endParaRPr lang="en-GB" dirty="0"/>
          </a:p>
          <a:p>
            <a:r>
              <a:rPr lang="en-GB" dirty="0"/>
              <a:t>Supporting others</a:t>
            </a:r>
          </a:p>
          <a:p>
            <a:pPr lvl="2"/>
            <a:r>
              <a:rPr lang="en-GB" dirty="0"/>
              <a:t>Coaching, mentoring and feedback skills</a:t>
            </a:r>
          </a:p>
        </p:txBody>
      </p:sp>
      <p:sp>
        <p:nvSpPr>
          <p:cNvPr id="5" name="Footer Placeholder 3">
            <a:extLst>
              <a:ext uri="{FF2B5EF4-FFF2-40B4-BE49-F238E27FC236}">
                <a16:creationId xmlns:a16="http://schemas.microsoft.com/office/drawing/2014/main" id="{90076F77-115E-8488-464C-84392BBBA632}"/>
              </a:ext>
            </a:extLst>
          </p:cNvPr>
          <p:cNvSpPr>
            <a:spLocks noGrp="1"/>
          </p:cNvSpPr>
          <p:nvPr>
            <p:ph type="ftr" sz="quarter" idx="3"/>
          </p:nvPr>
        </p:nvSpPr>
        <p:spPr>
          <a:xfrm>
            <a:off x="621129" y="6310310"/>
            <a:ext cx="4158502" cy="365125"/>
          </a:xfrm>
        </p:spPr>
        <p:txBody>
          <a:bodyPr/>
          <a:lstStyle/>
          <a:p>
            <a:r>
              <a:rPr lang="en-US" dirty="0"/>
              <a:t>Skills for Success: Collaboration</a:t>
            </a:r>
          </a:p>
        </p:txBody>
      </p:sp>
      <p:sp>
        <p:nvSpPr>
          <p:cNvPr id="8" name="Slide Number Placeholder 6">
            <a:extLst>
              <a:ext uri="{FF2B5EF4-FFF2-40B4-BE49-F238E27FC236}">
                <a16:creationId xmlns:a16="http://schemas.microsoft.com/office/drawing/2014/main" id="{564609AE-A71D-B906-0C8D-9295F8F0A68F}"/>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37</a:t>
            </a:fld>
            <a:endParaRPr lang="en-US"/>
          </a:p>
        </p:txBody>
      </p:sp>
      <p:sp>
        <p:nvSpPr>
          <p:cNvPr id="16" name="Freeform: Shape 15">
            <a:extLst>
              <a:ext uri="{FF2B5EF4-FFF2-40B4-BE49-F238E27FC236}">
                <a16:creationId xmlns:a16="http://schemas.microsoft.com/office/drawing/2014/main" id="{B79ED77E-3733-C7B6-8FB6-C401024014A2}"/>
              </a:ext>
            </a:extLst>
          </p:cNvPr>
          <p:cNvSpPr/>
          <p:nvPr/>
        </p:nvSpPr>
        <p:spPr>
          <a:xfrm>
            <a:off x="631383"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Facilitate an environment where you can collaborate with others</a:t>
            </a:r>
          </a:p>
        </p:txBody>
      </p:sp>
      <p:sp>
        <p:nvSpPr>
          <p:cNvPr id="9" name="Freeform: Shape 8">
            <a:extLst>
              <a:ext uri="{FF2B5EF4-FFF2-40B4-BE49-F238E27FC236}">
                <a16:creationId xmlns:a16="http://schemas.microsoft.com/office/drawing/2014/main" id="{8C7DCA07-05BD-5610-9975-CA46DAE3C3A6}"/>
              </a:ext>
            </a:extLst>
          </p:cNvPr>
          <p:cNvSpPr/>
          <p:nvPr/>
        </p:nvSpPr>
        <p:spPr>
          <a:xfrm>
            <a:off x="648842"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6452069"/>
              <a:satOff val="25227"/>
              <a:lumOff val="-353"/>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dirty="0"/>
              <a:t>Acknowledge roles of yourself and others</a:t>
            </a:r>
          </a:p>
          <a:p>
            <a:pPr marL="87313" lvl="1" indent="-87313" defTabSz="400050">
              <a:lnSpc>
                <a:spcPct val="110000"/>
              </a:lnSpc>
              <a:spcBef>
                <a:spcPts val="300"/>
              </a:spcBef>
              <a:spcAft>
                <a:spcPts val="300"/>
              </a:spcAft>
              <a:buChar char="•"/>
            </a:pPr>
            <a:r>
              <a:rPr lang="en-GB" sz="1000" dirty="0"/>
              <a:t>Understand and adapt to needs, strengths, and weaknesses of others</a:t>
            </a:r>
          </a:p>
          <a:p>
            <a:pPr marL="87313" lvl="1" indent="-87313" defTabSz="400050">
              <a:lnSpc>
                <a:spcPct val="110000"/>
              </a:lnSpc>
              <a:spcBef>
                <a:spcPts val="300"/>
              </a:spcBef>
              <a:spcAft>
                <a:spcPts val="300"/>
              </a:spcAft>
              <a:buChar char="•"/>
            </a:pPr>
            <a:r>
              <a:rPr lang="en-GB" sz="1000" dirty="0"/>
              <a:t>Support others through:</a:t>
            </a:r>
          </a:p>
          <a:p>
            <a:pPr marL="263525" lvl="2" indent="-171450" defTabSz="400050">
              <a:lnSpc>
                <a:spcPct val="110000"/>
              </a:lnSpc>
              <a:spcAft>
                <a:spcPts val="300"/>
              </a:spcAft>
              <a:buChar char="•"/>
            </a:pPr>
            <a:r>
              <a:rPr lang="en-GB" sz="1000" dirty="0"/>
              <a:t>coaching</a:t>
            </a:r>
          </a:p>
          <a:p>
            <a:pPr marL="263525" lvl="2" indent="-171450" defTabSz="400050">
              <a:lnSpc>
                <a:spcPct val="110000"/>
              </a:lnSpc>
              <a:spcAft>
                <a:spcPts val="300"/>
              </a:spcAft>
              <a:buChar char="•"/>
            </a:pPr>
            <a:r>
              <a:rPr lang="en-GB" sz="1000" dirty="0"/>
              <a:t>mentoring, and</a:t>
            </a:r>
          </a:p>
          <a:p>
            <a:pPr marL="263525" lvl="2" indent="-171450" defTabSz="400050">
              <a:lnSpc>
                <a:spcPct val="110000"/>
              </a:lnSpc>
              <a:spcAft>
                <a:spcPts val="300"/>
              </a:spcAft>
              <a:buChar char="•"/>
            </a:pPr>
            <a:r>
              <a:rPr lang="en-GB" sz="1000" dirty="0"/>
              <a:t>motivating</a:t>
            </a:r>
          </a:p>
        </p:txBody>
      </p:sp>
      <p:grpSp>
        <p:nvGrpSpPr>
          <p:cNvPr id="2" name="Group 1">
            <a:extLst>
              <a:ext uri="{FF2B5EF4-FFF2-40B4-BE49-F238E27FC236}">
                <a16:creationId xmlns:a16="http://schemas.microsoft.com/office/drawing/2014/main" id="{87F27617-E113-CB23-FAF6-2DD2B44C0B86}"/>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1C2F86D6-8D3A-9702-029A-598E4427B3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57552489-9E4A-60F4-9E8D-A9518473B25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dirty="0">
                  <a:solidFill>
                    <a:schemeClr val="accent2"/>
                  </a:solidFill>
                </a:rPr>
                <a:t>25-26</a:t>
              </a:r>
              <a:endParaRPr lang="en-US" sz="700" dirty="0">
                <a:solidFill>
                  <a:schemeClr val="accent2"/>
                </a:solidFill>
              </a:endParaRPr>
            </a:p>
          </p:txBody>
        </p:sp>
      </p:grpSp>
    </p:spTree>
    <p:extLst>
      <p:ext uri="{BB962C8B-B14F-4D97-AF65-F5344CB8AC3E}">
        <p14:creationId xmlns:p14="http://schemas.microsoft.com/office/powerpoint/2010/main" val="1582588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000"/>
                                        <p:tgtEl>
                                          <p:spTgt spid="10">
                                            <p:txEl>
                                              <p:pRg st="2" end="2"/>
                                            </p:txEl>
                                          </p:spTgt>
                                        </p:tgtEl>
                                      </p:cBhvr>
                                    </p:animEffect>
                                    <p:anim calcmode="lin" valueType="num">
                                      <p:cBhvr>
                                        <p:cTn id="1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xEl>
                                              <p:pRg st="3" end="3"/>
                                            </p:txEl>
                                          </p:spTgt>
                                        </p:tgtEl>
                                        <p:attrNameLst>
                                          <p:attrName>style.visibility</p:attrName>
                                        </p:attrNameLst>
                                      </p:cBhvr>
                                      <p:to>
                                        <p:strVal val="visible"/>
                                      </p:to>
                                    </p:set>
                                    <p:animEffect transition="in" filter="fade">
                                      <p:cBhvr>
                                        <p:cTn id="24" dur="1000"/>
                                        <p:tgtEl>
                                          <p:spTgt spid="10">
                                            <p:txEl>
                                              <p:pRg st="3" end="3"/>
                                            </p:txEl>
                                          </p:spTgt>
                                        </p:tgtEl>
                                      </p:cBhvr>
                                    </p:animEffect>
                                    <p:anim calcmode="lin" valueType="num">
                                      <p:cBhvr>
                                        <p:cTn id="25"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animEffect transition="in" filter="fade">
                                      <p:cBhvr>
                                        <p:cTn id="29" dur="1000"/>
                                        <p:tgtEl>
                                          <p:spTgt spid="10">
                                            <p:txEl>
                                              <p:pRg st="4" end="4"/>
                                            </p:txEl>
                                          </p:spTgt>
                                        </p:tgtEl>
                                      </p:cBhvr>
                                    </p:animEffect>
                                    <p:anim calcmode="lin" valueType="num">
                                      <p:cBhvr>
                                        <p:cTn id="30"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D64B1-EC76-F6D6-C0CE-7AD81D2B58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69EFC31-6D02-CA42-F2FB-BE336441BBCB}"/>
              </a:ext>
            </a:extLst>
          </p:cNvPr>
          <p:cNvSpPr>
            <a:spLocks noGrp="1"/>
          </p:cNvSpPr>
          <p:nvPr>
            <p:ph type="title"/>
          </p:nvPr>
        </p:nvSpPr>
        <p:spPr>
          <a:xfrm>
            <a:off x="623557" y="365127"/>
            <a:ext cx="10943426" cy="646929"/>
          </a:xfrm>
        </p:spPr>
        <p:txBody>
          <a:bodyPr>
            <a:normAutofit/>
          </a:bodyPr>
          <a:lstStyle/>
          <a:p>
            <a:r>
              <a:rPr lang="en-GB" dirty="0"/>
              <a:t>Collaboration</a:t>
            </a:r>
          </a:p>
        </p:txBody>
      </p:sp>
      <p:sp>
        <p:nvSpPr>
          <p:cNvPr id="9" name="Content Placeholder 8">
            <a:extLst>
              <a:ext uri="{FF2B5EF4-FFF2-40B4-BE49-F238E27FC236}">
                <a16:creationId xmlns:a16="http://schemas.microsoft.com/office/drawing/2014/main" id="{ED9B4E1F-8644-BA53-1799-E22D680426A9}"/>
              </a:ext>
            </a:extLst>
          </p:cNvPr>
          <p:cNvSpPr>
            <a:spLocks noGrp="1"/>
          </p:cNvSpPr>
          <p:nvPr>
            <p:ph idx="1"/>
          </p:nvPr>
        </p:nvSpPr>
        <p:spPr>
          <a:xfrm>
            <a:off x="2647950" y="1376363"/>
            <a:ext cx="8918575" cy="4800600"/>
          </a:xfrm>
        </p:spPr>
        <p:txBody>
          <a:bodyPr>
            <a:normAutofit/>
          </a:bodyPr>
          <a:lstStyle/>
          <a:p>
            <a:r>
              <a:rPr lang="en-GB" dirty="0"/>
              <a:t>Create common goals</a:t>
            </a:r>
          </a:p>
          <a:p>
            <a:pPr lvl="2"/>
            <a:r>
              <a:rPr lang="en-GB" dirty="0"/>
              <a:t>Team activity to align goal with organization or division strategy</a:t>
            </a:r>
          </a:p>
          <a:p>
            <a:pPr lvl="2"/>
            <a:r>
              <a:rPr lang="en-GB" dirty="0"/>
              <a:t>Solicit input on goal and steps to achieve it</a:t>
            </a:r>
          </a:p>
          <a:p>
            <a:pPr lvl="2"/>
            <a:endParaRPr lang="en-GB" dirty="0"/>
          </a:p>
        </p:txBody>
      </p:sp>
      <p:sp>
        <p:nvSpPr>
          <p:cNvPr id="5" name="Footer Placeholder 3">
            <a:extLst>
              <a:ext uri="{FF2B5EF4-FFF2-40B4-BE49-F238E27FC236}">
                <a16:creationId xmlns:a16="http://schemas.microsoft.com/office/drawing/2014/main" id="{094287D8-5FC6-C18D-55A0-1019A00F139C}"/>
              </a:ext>
            </a:extLst>
          </p:cNvPr>
          <p:cNvSpPr>
            <a:spLocks noGrp="1"/>
          </p:cNvSpPr>
          <p:nvPr>
            <p:ph type="ftr" sz="quarter" idx="3"/>
          </p:nvPr>
        </p:nvSpPr>
        <p:spPr>
          <a:xfrm>
            <a:off x="621129" y="6310310"/>
            <a:ext cx="4158502" cy="365125"/>
          </a:xfrm>
        </p:spPr>
        <p:txBody>
          <a:bodyPr/>
          <a:lstStyle/>
          <a:p>
            <a:r>
              <a:rPr lang="en-US" dirty="0"/>
              <a:t>Skills for Success: Collaboration</a:t>
            </a:r>
          </a:p>
        </p:txBody>
      </p:sp>
      <p:sp>
        <p:nvSpPr>
          <p:cNvPr id="8" name="Slide Number Placeholder 6">
            <a:extLst>
              <a:ext uri="{FF2B5EF4-FFF2-40B4-BE49-F238E27FC236}">
                <a16:creationId xmlns:a16="http://schemas.microsoft.com/office/drawing/2014/main" id="{BBB5076A-06AC-7BEF-B466-D56DB8B09AAA}"/>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38</a:t>
            </a:fld>
            <a:endParaRPr lang="en-US"/>
          </a:p>
        </p:txBody>
      </p:sp>
      <p:sp>
        <p:nvSpPr>
          <p:cNvPr id="18" name="Freeform: Shape 17">
            <a:extLst>
              <a:ext uri="{FF2B5EF4-FFF2-40B4-BE49-F238E27FC236}">
                <a16:creationId xmlns:a16="http://schemas.microsoft.com/office/drawing/2014/main" id="{812A4E6D-2B9A-ED14-13AA-C8537CEDCA7F}"/>
              </a:ext>
            </a:extLst>
          </p:cNvPr>
          <p:cNvSpPr/>
          <p:nvPr/>
        </p:nvSpPr>
        <p:spPr>
          <a:xfrm>
            <a:off x="618385" y="1371205"/>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Achieve a common goal with others</a:t>
            </a:r>
          </a:p>
        </p:txBody>
      </p:sp>
      <p:sp>
        <p:nvSpPr>
          <p:cNvPr id="11" name="Freeform: Shape 10">
            <a:extLst>
              <a:ext uri="{FF2B5EF4-FFF2-40B4-BE49-F238E27FC236}">
                <a16:creationId xmlns:a16="http://schemas.microsoft.com/office/drawing/2014/main" id="{6F597739-04AC-3699-16B6-DE452A668C9B}"/>
              </a:ext>
            </a:extLst>
          </p:cNvPr>
          <p:cNvSpPr/>
          <p:nvPr/>
        </p:nvSpPr>
        <p:spPr>
          <a:xfrm>
            <a:off x="635314" y="2771613"/>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8602758"/>
              <a:satOff val="33636"/>
              <a:lumOff val="-47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92075" lvl="1" indent="-92075" defTabSz="225028">
              <a:lnSpc>
                <a:spcPct val="110000"/>
              </a:lnSpc>
              <a:spcBef>
                <a:spcPts val="300"/>
              </a:spcBef>
              <a:spcAft>
                <a:spcPts val="300"/>
              </a:spcAft>
              <a:buChar char="•"/>
            </a:pPr>
            <a:r>
              <a:rPr lang="en-GB" sz="1000" dirty="0"/>
              <a:t>Take responsibility to make contributions and complete tasks</a:t>
            </a:r>
          </a:p>
          <a:p>
            <a:pPr marL="92075" lvl="1" indent="-92075" defTabSz="225028">
              <a:lnSpc>
                <a:spcPct val="110000"/>
              </a:lnSpc>
              <a:spcBef>
                <a:spcPts val="300"/>
              </a:spcBef>
              <a:spcAft>
                <a:spcPts val="300"/>
              </a:spcAft>
              <a:buChar char="•"/>
            </a:pPr>
            <a:r>
              <a:rPr lang="en-GB" sz="1000" dirty="0"/>
              <a:t>Consult and share with others when needed and appropriate</a:t>
            </a:r>
          </a:p>
          <a:p>
            <a:pPr marL="92075" lvl="1" indent="-92075" defTabSz="225028">
              <a:lnSpc>
                <a:spcPct val="110000"/>
              </a:lnSpc>
              <a:spcBef>
                <a:spcPts val="300"/>
              </a:spcBef>
              <a:spcAft>
                <a:spcPts val="300"/>
              </a:spcAft>
              <a:buChar char="•"/>
            </a:pPr>
            <a:r>
              <a:rPr lang="en-GB" sz="1000" dirty="0"/>
              <a:t>Ensure opportunities for others to contribute</a:t>
            </a:r>
          </a:p>
          <a:p>
            <a:pPr marL="92075" lvl="1" indent="-92075" defTabSz="225028">
              <a:lnSpc>
                <a:spcPct val="110000"/>
              </a:lnSpc>
              <a:spcBef>
                <a:spcPts val="300"/>
              </a:spcBef>
              <a:spcAft>
                <a:spcPts val="300"/>
              </a:spcAft>
              <a:buChar char="•"/>
            </a:pPr>
            <a:r>
              <a:rPr lang="en-GB" sz="1000" dirty="0"/>
              <a:t>Assess and mitigate risks and manage resources. For example: via system thinking</a:t>
            </a:r>
          </a:p>
        </p:txBody>
      </p:sp>
      <p:grpSp>
        <p:nvGrpSpPr>
          <p:cNvPr id="2" name="Group 1">
            <a:extLst>
              <a:ext uri="{FF2B5EF4-FFF2-40B4-BE49-F238E27FC236}">
                <a16:creationId xmlns:a16="http://schemas.microsoft.com/office/drawing/2014/main" id="{77398D18-25C7-1E26-7846-6EA4E2E2667B}"/>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AD7C29FD-24E2-9214-7B59-5829A50C68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ACDDB1D4-9656-7086-17EE-B69A7C647B24}"/>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dirty="0">
                  <a:solidFill>
                    <a:schemeClr val="accent2"/>
                  </a:solidFill>
                </a:rPr>
                <a:t>27-28</a:t>
              </a:r>
              <a:endParaRPr lang="en-US" sz="700" dirty="0">
                <a:solidFill>
                  <a:schemeClr val="accent2"/>
                </a:solidFill>
              </a:endParaRPr>
            </a:p>
          </p:txBody>
        </p:sp>
      </p:grpSp>
    </p:spTree>
    <p:extLst>
      <p:ext uri="{BB962C8B-B14F-4D97-AF65-F5344CB8AC3E}">
        <p14:creationId xmlns:p14="http://schemas.microsoft.com/office/powerpoint/2010/main" val="2926143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48C49-B1BE-5F20-D02A-8562BB8758D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4298613-4F9E-25C6-B285-AE0EA4B2EA0C}"/>
              </a:ext>
            </a:extLst>
          </p:cNvPr>
          <p:cNvSpPr>
            <a:spLocks noGrp="1"/>
          </p:cNvSpPr>
          <p:nvPr>
            <p:ph type="title"/>
          </p:nvPr>
        </p:nvSpPr>
        <p:spPr>
          <a:xfrm>
            <a:off x="623557" y="365127"/>
            <a:ext cx="10943426" cy="646929"/>
          </a:xfrm>
        </p:spPr>
        <p:txBody>
          <a:bodyPr>
            <a:normAutofit/>
          </a:bodyPr>
          <a:lstStyle/>
          <a:p>
            <a:r>
              <a:rPr lang="en-GB" dirty="0"/>
              <a:t>Collaboration</a:t>
            </a:r>
          </a:p>
        </p:txBody>
      </p:sp>
      <p:sp>
        <p:nvSpPr>
          <p:cNvPr id="9" name="Content Placeholder 8">
            <a:extLst>
              <a:ext uri="{FF2B5EF4-FFF2-40B4-BE49-F238E27FC236}">
                <a16:creationId xmlns:a16="http://schemas.microsoft.com/office/drawing/2014/main" id="{96E54A19-3B2E-114F-1096-9E83287A241A}"/>
              </a:ext>
            </a:extLst>
          </p:cNvPr>
          <p:cNvSpPr>
            <a:spLocks noGrp="1"/>
          </p:cNvSpPr>
          <p:nvPr>
            <p:ph idx="1"/>
          </p:nvPr>
        </p:nvSpPr>
        <p:spPr>
          <a:xfrm>
            <a:off x="2647950" y="1376363"/>
            <a:ext cx="8918575" cy="4800600"/>
          </a:xfrm>
        </p:spPr>
        <p:txBody>
          <a:bodyPr>
            <a:normAutofit/>
          </a:bodyPr>
          <a:lstStyle/>
          <a:p>
            <a:r>
              <a:rPr lang="en-GB" dirty="0"/>
              <a:t>Evaluation and feedback</a:t>
            </a:r>
          </a:p>
          <a:p>
            <a:pPr lvl="2"/>
            <a:r>
              <a:rPr lang="en-GB" dirty="0"/>
              <a:t>Individual development on evaluation, feedback and coaching</a:t>
            </a:r>
          </a:p>
          <a:p>
            <a:pPr lvl="2"/>
            <a:r>
              <a:rPr lang="en-GB" dirty="0"/>
              <a:t>Team lessons learned, do more, do better</a:t>
            </a:r>
          </a:p>
        </p:txBody>
      </p:sp>
      <p:sp>
        <p:nvSpPr>
          <p:cNvPr id="5" name="Footer Placeholder 3">
            <a:extLst>
              <a:ext uri="{FF2B5EF4-FFF2-40B4-BE49-F238E27FC236}">
                <a16:creationId xmlns:a16="http://schemas.microsoft.com/office/drawing/2014/main" id="{F242256D-DD15-643E-087B-7CA556149CC9}"/>
              </a:ext>
            </a:extLst>
          </p:cNvPr>
          <p:cNvSpPr>
            <a:spLocks noGrp="1"/>
          </p:cNvSpPr>
          <p:nvPr>
            <p:ph type="ftr" sz="quarter" idx="3"/>
          </p:nvPr>
        </p:nvSpPr>
        <p:spPr>
          <a:xfrm>
            <a:off x="621129" y="6310310"/>
            <a:ext cx="4158502" cy="365125"/>
          </a:xfrm>
        </p:spPr>
        <p:txBody>
          <a:bodyPr/>
          <a:lstStyle/>
          <a:p>
            <a:r>
              <a:rPr lang="en-US" dirty="0"/>
              <a:t>Skills for Success: Collaboration</a:t>
            </a:r>
          </a:p>
        </p:txBody>
      </p:sp>
      <p:sp>
        <p:nvSpPr>
          <p:cNvPr id="8" name="Slide Number Placeholder 6">
            <a:extLst>
              <a:ext uri="{FF2B5EF4-FFF2-40B4-BE49-F238E27FC236}">
                <a16:creationId xmlns:a16="http://schemas.microsoft.com/office/drawing/2014/main" id="{E5B617F6-F1CB-7D87-CAEA-DC8DC79228E6}"/>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39</a:t>
            </a:fld>
            <a:endParaRPr lang="en-US"/>
          </a:p>
        </p:txBody>
      </p:sp>
      <p:sp>
        <p:nvSpPr>
          <p:cNvPr id="19" name="Freeform: Shape 18">
            <a:extLst>
              <a:ext uri="{FF2B5EF4-FFF2-40B4-BE49-F238E27FC236}">
                <a16:creationId xmlns:a16="http://schemas.microsoft.com/office/drawing/2014/main" id="{869C13E8-A73E-B11D-8546-8D3F4161BB3A}"/>
              </a:ext>
            </a:extLst>
          </p:cNvPr>
          <p:cNvSpPr/>
          <p:nvPr/>
        </p:nvSpPr>
        <p:spPr>
          <a:xfrm>
            <a:off x="656485"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dirty="0"/>
              <a:t>Reflect and improve on teamwork</a:t>
            </a:r>
          </a:p>
        </p:txBody>
      </p:sp>
      <p:sp>
        <p:nvSpPr>
          <p:cNvPr id="13" name="Freeform: Shape 12">
            <a:extLst>
              <a:ext uri="{FF2B5EF4-FFF2-40B4-BE49-F238E27FC236}">
                <a16:creationId xmlns:a16="http://schemas.microsoft.com/office/drawing/2014/main" id="{429D4D1E-5F0D-6E43-AF14-074B7D4359FC}"/>
              </a:ext>
            </a:extLst>
          </p:cNvPr>
          <p:cNvSpPr/>
          <p:nvPr/>
        </p:nvSpPr>
        <p:spPr>
          <a:xfrm>
            <a:off x="672884"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10753447"/>
              <a:satOff val="42045"/>
              <a:lumOff val="-58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algn="l" defTabSz="400050">
              <a:lnSpc>
                <a:spcPct val="110000"/>
              </a:lnSpc>
              <a:spcBef>
                <a:spcPts val="300"/>
              </a:spcBef>
              <a:spcAft>
                <a:spcPts val="300"/>
              </a:spcAft>
              <a:buChar char="•"/>
            </a:pPr>
            <a:r>
              <a:rPr lang="en-GB" sz="1000" kern="1200" dirty="0"/>
              <a:t>Reflect on team performance</a:t>
            </a:r>
          </a:p>
          <a:p>
            <a:pPr marL="87313" lvl="1" indent="-87313" algn="l" defTabSz="400050">
              <a:lnSpc>
                <a:spcPct val="110000"/>
              </a:lnSpc>
              <a:spcBef>
                <a:spcPts val="300"/>
              </a:spcBef>
              <a:spcAft>
                <a:spcPts val="300"/>
              </a:spcAft>
              <a:buChar char="•"/>
            </a:pPr>
            <a:r>
              <a:rPr lang="en-GB" sz="1000" kern="1200" dirty="0"/>
              <a:t>Make constructive suggestions for improvement</a:t>
            </a:r>
          </a:p>
          <a:p>
            <a:pPr marL="87313" lvl="1" indent="-87313" algn="l" defTabSz="400050">
              <a:lnSpc>
                <a:spcPct val="110000"/>
              </a:lnSpc>
              <a:spcBef>
                <a:spcPts val="300"/>
              </a:spcBef>
              <a:spcAft>
                <a:spcPts val="300"/>
              </a:spcAft>
              <a:buChar char="•"/>
            </a:pPr>
            <a:r>
              <a:rPr lang="en-GB" sz="1000" kern="1200" dirty="0"/>
              <a:t>Use feedback constructively</a:t>
            </a:r>
          </a:p>
        </p:txBody>
      </p:sp>
      <p:grpSp>
        <p:nvGrpSpPr>
          <p:cNvPr id="2" name="Group 1">
            <a:extLst>
              <a:ext uri="{FF2B5EF4-FFF2-40B4-BE49-F238E27FC236}">
                <a16:creationId xmlns:a16="http://schemas.microsoft.com/office/drawing/2014/main" id="{2EE70003-4C94-28C8-258E-8376279D641E}"/>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49DCC37A-3C0D-647D-0C05-468521CA8C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30EA7AEC-5FE3-7D64-E9D2-AF72A81CA9A8}"/>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dirty="0">
                  <a:solidFill>
                    <a:schemeClr val="accent2"/>
                  </a:solidFill>
                </a:rPr>
                <a:t>29-30</a:t>
              </a:r>
              <a:endParaRPr lang="en-US" sz="700" dirty="0">
                <a:solidFill>
                  <a:schemeClr val="accent2"/>
                </a:solidFill>
              </a:endParaRPr>
            </a:p>
          </p:txBody>
        </p:sp>
      </p:grpSp>
    </p:spTree>
    <p:extLst>
      <p:ext uri="{BB962C8B-B14F-4D97-AF65-F5344CB8AC3E}">
        <p14:creationId xmlns:p14="http://schemas.microsoft.com/office/powerpoint/2010/main" val="1179839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77062-6F6B-2DDD-654B-14928D1C9B7F}"/>
              </a:ext>
            </a:extLst>
          </p:cNvPr>
          <p:cNvSpPr>
            <a:spLocks noGrp="1"/>
          </p:cNvSpPr>
          <p:nvPr>
            <p:ph type="ctrTitle"/>
          </p:nvPr>
        </p:nvSpPr>
        <p:spPr/>
        <p:txBody>
          <a:bodyPr/>
          <a:lstStyle/>
          <a:p>
            <a:r>
              <a:rPr lang="en-GB" dirty="0"/>
              <a:t>Skills for success resources</a:t>
            </a:r>
          </a:p>
        </p:txBody>
      </p:sp>
      <p:sp>
        <p:nvSpPr>
          <p:cNvPr id="3" name="Subtitle 2">
            <a:extLst>
              <a:ext uri="{FF2B5EF4-FFF2-40B4-BE49-F238E27FC236}">
                <a16:creationId xmlns:a16="http://schemas.microsoft.com/office/drawing/2014/main" id="{3421D667-0F28-72BF-5741-FF1D1664CD33}"/>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467841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38A3-8A68-0F39-B47D-CDF8256D31CD}"/>
              </a:ext>
            </a:extLst>
          </p:cNvPr>
          <p:cNvSpPr>
            <a:spLocks noGrp="1"/>
          </p:cNvSpPr>
          <p:nvPr>
            <p:ph type="title"/>
          </p:nvPr>
        </p:nvSpPr>
        <p:spPr/>
        <p:txBody>
          <a:bodyPr/>
          <a:lstStyle/>
          <a:p>
            <a:r>
              <a:rPr lang="en-GB" dirty="0"/>
              <a:t>Skills for Success Website</a:t>
            </a:r>
          </a:p>
        </p:txBody>
      </p:sp>
      <p:pic>
        <p:nvPicPr>
          <p:cNvPr id="7" name="Content Placeholder 6">
            <a:extLst>
              <a:ext uri="{FF2B5EF4-FFF2-40B4-BE49-F238E27FC236}">
                <a16:creationId xmlns:a16="http://schemas.microsoft.com/office/drawing/2014/main" id="{4741681C-DD44-19D9-AEE3-FC26B6B458F0}"/>
              </a:ext>
            </a:extLst>
          </p:cNvPr>
          <p:cNvPicPr>
            <a:picLocks noGrp="1" noChangeAspect="1"/>
          </p:cNvPicPr>
          <p:nvPr>
            <p:ph idx="1"/>
          </p:nvPr>
        </p:nvPicPr>
        <p:blipFill>
          <a:blip r:embed="rId3"/>
          <a:stretch>
            <a:fillRect/>
          </a:stretch>
        </p:blipFill>
        <p:spPr>
          <a:xfrm>
            <a:off x="2181021" y="1243013"/>
            <a:ext cx="7828371" cy="4933950"/>
          </a:xfrm>
        </p:spPr>
      </p:pic>
      <p:sp>
        <p:nvSpPr>
          <p:cNvPr id="4" name="Footer Placeholder 3">
            <a:extLst>
              <a:ext uri="{FF2B5EF4-FFF2-40B4-BE49-F238E27FC236}">
                <a16:creationId xmlns:a16="http://schemas.microsoft.com/office/drawing/2014/main" id="{1C9B48B1-243D-91B9-4FF0-A52DD962E6B0}"/>
              </a:ext>
            </a:extLst>
          </p:cNvPr>
          <p:cNvSpPr>
            <a:spLocks noGrp="1"/>
          </p:cNvSpPr>
          <p:nvPr>
            <p:ph type="ftr" sz="quarter" idx="3"/>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C94A21E3-AC20-75F9-5A57-5524FCC98331}"/>
              </a:ext>
            </a:extLst>
          </p:cNvPr>
          <p:cNvSpPr>
            <a:spLocks noGrp="1"/>
          </p:cNvSpPr>
          <p:nvPr>
            <p:ph type="sldNum" sz="quarter" idx="4"/>
          </p:nvPr>
        </p:nvSpPr>
        <p:spPr/>
        <p:txBody>
          <a:bodyPr/>
          <a:lstStyle/>
          <a:p>
            <a:fld id="{41461A4C-1453-7247-9AAE-4D0675A386AC}" type="slidenum">
              <a:rPr lang="en-US" smtClean="0"/>
              <a:pPr/>
              <a:t>41</a:t>
            </a:fld>
            <a:endParaRPr lang="en-US" dirty="0"/>
          </a:p>
        </p:txBody>
      </p:sp>
      <p:grpSp>
        <p:nvGrpSpPr>
          <p:cNvPr id="3" name="Group 2">
            <a:extLst>
              <a:ext uri="{FF2B5EF4-FFF2-40B4-BE49-F238E27FC236}">
                <a16:creationId xmlns:a16="http://schemas.microsoft.com/office/drawing/2014/main" id="{BBFB5CE7-7BB3-3518-767B-878DFFB330D9}"/>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07A6C383-7CC1-D4BD-728A-AACC15DF88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869114F7-95B5-B690-39FA-2131DA55CB6F}"/>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32</a:t>
              </a:r>
              <a:endParaRPr lang="en-US" sz="900" dirty="0">
                <a:solidFill>
                  <a:schemeClr val="accent2"/>
                </a:solidFill>
              </a:endParaRPr>
            </a:p>
          </p:txBody>
        </p:sp>
      </p:grpSp>
    </p:spTree>
    <p:extLst>
      <p:ext uri="{BB962C8B-B14F-4D97-AF65-F5344CB8AC3E}">
        <p14:creationId xmlns:p14="http://schemas.microsoft.com/office/powerpoint/2010/main" val="3196515500"/>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253C0-6953-9F6C-31BF-B805C0015A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89A02-4354-B3F4-3514-640A9B113D94}"/>
              </a:ext>
            </a:extLst>
          </p:cNvPr>
          <p:cNvSpPr>
            <a:spLocks noGrp="1"/>
          </p:cNvSpPr>
          <p:nvPr>
            <p:ph type="title"/>
          </p:nvPr>
        </p:nvSpPr>
        <p:spPr/>
        <p:txBody>
          <a:bodyPr/>
          <a:lstStyle/>
          <a:p>
            <a:r>
              <a:rPr lang="en-GB" dirty="0"/>
              <a:t>Skills for Success Skills and components</a:t>
            </a:r>
          </a:p>
        </p:txBody>
      </p:sp>
      <p:sp>
        <p:nvSpPr>
          <p:cNvPr id="4" name="Footer Placeholder 3">
            <a:extLst>
              <a:ext uri="{FF2B5EF4-FFF2-40B4-BE49-F238E27FC236}">
                <a16:creationId xmlns:a16="http://schemas.microsoft.com/office/drawing/2014/main" id="{21659B7D-386D-38B9-0086-D083A051966E}"/>
              </a:ext>
            </a:extLst>
          </p:cNvPr>
          <p:cNvSpPr>
            <a:spLocks noGrp="1"/>
          </p:cNvSpPr>
          <p:nvPr>
            <p:ph type="ftr" sz="quarter" idx="3"/>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2A6406C6-1C99-343B-2E29-9870FF7D33AE}"/>
              </a:ext>
            </a:extLst>
          </p:cNvPr>
          <p:cNvSpPr>
            <a:spLocks noGrp="1"/>
          </p:cNvSpPr>
          <p:nvPr>
            <p:ph type="sldNum" sz="quarter" idx="4"/>
          </p:nvPr>
        </p:nvSpPr>
        <p:spPr/>
        <p:txBody>
          <a:bodyPr/>
          <a:lstStyle/>
          <a:p>
            <a:fld id="{41461A4C-1453-7247-9AAE-4D0675A386AC}" type="slidenum">
              <a:rPr lang="en-US" smtClean="0"/>
              <a:pPr/>
              <a:t>42</a:t>
            </a:fld>
            <a:endParaRPr lang="en-US" dirty="0"/>
          </a:p>
        </p:txBody>
      </p:sp>
      <p:pic>
        <p:nvPicPr>
          <p:cNvPr id="10" name="Content Placeholder 9">
            <a:extLst>
              <a:ext uri="{FF2B5EF4-FFF2-40B4-BE49-F238E27FC236}">
                <a16:creationId xmlns:a16="http://schemas.microsoft.com/office/drawing/2014/main" id="{45FFF0E2-BFC4-305B-70AA-53A5BECDA4F2}"/>
              </a:ext>
            </a:extLst>
          </p:cNvPr>
          <p:cNvPicPr>
            <a:picLocks noGrp="1" noChangeAspect="1"/>
          </p:cNvPicPr>
          <p:nvPr>
            <p:ph idx="1"/>
          </p:nvPr>
        </p:nvPicPr>
        <p:blipFill>
          <a:blip r:embed="rId3"/>
          <a:stretch>
            <a:fillRect/>
          </a:stretch>
        </p:blipFill>
        <p:spPr>
          <a:xfrm>
            <a:off x="2298607" y="1243013"/>
            <a:ext cx="7593199" cy="4933950"/>
          </a:xfrm>
        </p:spPr>
      </p:pic>
      <p:grpSp>
        <p:nvGrpSpPr>
          <p:cNvPr id="3" name="Group 2">
            <a:extLst>
              <a:ext uri="{FF2B5EF4-FFF2-40B4-BE49-F238E27FC236}">
                <a16:creationId xmlns:a16="http://schemas.microsoft.com/office/drawing/2014/main" id="{6EBE3170-1436-7F62-76D3-B43606867BD9}"/>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EADF2A67-8E0A-78D5-50C8-853C3F7C4E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1D7FA265-EC04-905F-17F3-8AE3FB7AAF6B}"/>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32</a:t>
              </a:r>
              <a:endParaRPr lang="en-US" sz="900" dirty="0">
                <a:solidFill>
                  <a:schemeClr val="accent2"/>
                </a:solidFill>
              </a:endParaRPr>
            </a:p>
          </p:txBody>
        </p:sp>
      </p:grpSp>
    </p:spTree>
    <p:extLst>
      <p:ext uri="{BB962C8B-B14F-4D97-AF65-F5344CB8AC3E}">
        <p14:creationId xmlns:p14="http://schemas.microsoft.com/office/powerpoint/2010/main" val="4226816497"/>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0CBB-ECA2-13EC-113E-326D191D214C}"/>
            </a:ext>
          </a:extLst>
        </p:cNvPr>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B04EAA1F-1605-914A-6500-F04EFADA5B98}"/>
              </a:ext>
            </a:extLst>
          </p:cNvPr>
          <p:cNvPicPr>
            <a:picLocks noGrp="1" noChangeAspect="1"/>
          </p:cNvPicPr>
          <p:nvPr>
            <p:ph sz="half" idx="2"/>
          </p:nvPr>
        </p:nvPicPr>
        <p:blipFill>
          <a:blip r:embed="rId3"/>
          <a:stretch>
            <a:fillRect/>
          </a:stretch>
        </p:blipFill>
        <p:spPr>
          <a:xfrm>
            <a:off x="625475" y="2525641"/>
            <a:ext cx="5281613" cy="2213118"/>
          </a:xfrm>
        </p:spPr>
      </p:pic>
      <p:pic>
        <p:nvPicPr>
          <p:cNvPr id="12" name="Content Placeholder 11">
            <a:extLst>
              <a:ext uri="{FF2B5EF4-FFF2-40B4-BE49-F238E27FC236}">
                <a16:creationId xmlns:a16="http://schemas.microsoft.com/office/drawing/2014/main" id="{FA52AD9F-E332-1110-9536-2B28FD2E57C2}"/>
              </a:ext>
            </a:extLst>
          </p:cNvPr>
          <p:cNvPicPr>
            <a:picLocks noGrp="1" noChangeAspect="1"/>
          </p:cNvPicPr>
          <p:nvPr>
            <p:ph sz="quarter" idx="4"/>
          </p:nvPr>
        </p:nvPicPr>
        <p:blipFill>
          <a:blip r:embed="rId4"/>
          <a:stretch>
            <a:fillRect/>
          </a:stretch>
        </p:blipFill>
        <p:spPr>
          <a:xfrm>
            <a:off x="6284913" y="2034478"/>
            <a:ext cx="5281612" cy="3195443"/>
          </a:xfrm>
        </p:spPr>
      </p:pic>
      <p:sp>
        <p:nvSpPr>
          <p:cNvPr id="4" name="Footer Placeholder 3">
            <a:extLst>
              <a:ext uri="{FF2B5EF4-FFF2-40B4-BE49-F238E27FC236}">
                <a16:creationId xmlns:a16="http://schemas.microsoft.com/office/drawing/2014/main" id="{C8A2F9DE-CB64-9C41-9E99-2331824311C7}"/>
              </a:ext>
            </a:extLst>
          </p:cNvPr>
          <p:cNvSpPr>
            <a:spLocks noGrp="1"/>
          </p:cNvSpPr>
          <p:nvPr>
            <p:ph type="ftr" sz="quarter" idx="11"/>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C7FFC28C-F012-A4DD-9682-1C7A864C4978}"/>
              </a:ext>
            </a:extLst>
          </p:cNvPr>
          <p:cNvSpPr>
            <a:spLocks noGrp="1"/>
          </p:cNvSpPr>
          <p:nvPr>
            <p:ph type="sldNum" sz="quarter" idx="12"/>
          </p:nvPr>
        </p:nvSpPr>
        <p:spPr/>
        <p:txBody>
          <a:bodyPr/>
          <a:lstStyle/>
          <a:p>
            <a:fld id="{41461A4C-1453-7247-9AAE-4D0675A386AC}" type="slidenum">
              <a:rPr lang="en-US" smtClean="0"/>
              <a:pPr/>
              <a:t>43</a:t>
            </a:fld>
            <a:endParaRPr lang="en-US" dirty="0"/>
          </a:p>
        </p:txBody>
      </p:sp>
      <p:sp>
        <p:nvSpPr>
          <p:cNvPr id="2" name="Title 1">
            <a:extLst>
              <a:ext uri="{FF2B5EF4-FFF2-40B4-BE49-F238E27FC236}">
                <a16:creationId xmlns:a16="http://schemas.microsoft.com/office/drawing/2014/main" id="{71FCD31A-8DF9-BAAA-03A7-C508C25C71E3}"/>
              </a:ext>
            </a:extLst>
          </p:cNvPr>
          <p:cNvSpPr>
            <a:spLocks noGrp="1"/>
          </p:cNvSpPr>
          <p:nvPr>
            <p:ph type="title"/>
          </p:nvPr>
        </p:nvSpPr>
        <p:spPr/>
        <p:txBody>
          <a:bodyPr/>
          <a:lstStyle/>
          <a:p>
            <a:r>
              <a:rPr lang="en-GB" dirty="0"/>
              <a:t>Skills for Success Assessment and training tools</a:t>
            </a:r>
          </a:p>
        </p:txBody>
      </p:sp>
      <p:grpSp>
        <p:nvGrpSpPr>
          <p:cNvPr id="3" name="Group 2">
            <a:extLst>
              <a:ext uri="{FF2B5EF4-FFF2-40B4-BE49-F238E27FC236}">
                <a16:creationId xmlns:a16="http://schemas.microsoft.com/office/drawing/2014/main" id="{D791DF6D-6A41-1DFC-158D-264743542473}"/>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BE2F1AE0-0735-8E7C-B942-D5FCB24773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89D4E1B3-BD33-9EE4-B72B-AEDCCC15118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32</a:t>
              </a:r>
              <a:endParaRPr lang="en-US" sz="900" dirty="0">
                <a:solidFill>
                  <a:schemeClr val="accent2"/>
                </a:solidFill>
              </a:endParaRPr>
            </a:p>
          </p:txBody>
        </p:sp>
      </p:grpSp>
    </p:spTree>
    <p:extLst>
      <p:ext uri="{BB962C8B-B14F-4D97-AF65-F5344CB8AC3E}">
        <p14:creationId xmlns:p14="http://schemas.microsoft.com/office/powerpoint/2010/main" val="55279989"/>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AE95D-5C0F-73CE-7101-AFEF34019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765212-497C-AD5A-DC52-5F1C80A58139}"/>
              </a:ext>
            </a:extLst>
          </p:cNvPr>
          <p:cNvSpPr>
            <a:spLocks noGrp="1"/>
          </p:cNvSpPr>
          <p:nvPr>
            <p:ph type="title"/>
          </p:nvPr>
        </p:nvSpPr>
        <p:spPr/>
        <p:txBody>
          <a:bodyPr>
            <a:normAutofit/>
          </a:bodyPr>
          <a:lstStyle/>
          <a:p>
            <a:r>
              <a:rPr lang="en-GB" dirty="0"/>
              <a:t>Skills for Success Snapshot</a:t>
            </a:r>
          </a:p>
        </p:txBody>
      </p:sp>
      <p:sp>
        <p:nvSpPr>
          <p:cNvPr id="4" name="Footer Placeholder 3">
            <a:extLst>
              <a:ext uri="{FF2B5EF4-FFF2-40B4-BE49-F238E27FC236}">
                <a16:creationId xmlns:a16="http://schemas.microsoft.com/office/drawing/2014/main" id="{51C3E400-D21C-60E8-27C4-490405D41D86}"/>
              </a:ext>
            </a:extLst>
          </p:cNvPr>
          <p:cNvSpPr>
            <a:spLocks noGrp="1"/>
          </p:cNvSpPr>
          <p:nvPr>
            <p:ph type="ftr" sz="quarter" idx="3"/>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9890DFCA-B510-4AA6-AD9D-463B968E491F}"/>
              </a:ext>
            </a:extLst>
          </p:cNvPr>
          <p:cNvSpPr>
            <a:spLocks noGrp="1"/>
          </p:cNvSpPr>
          <p:nvPr>
            <p:ph type="sldNum" sz="quarter" idx="4"/>
          </p:nvPr>
        </p:nvSpPr>
        <p:spPr/>
        <p:txBody>
          <a:bodyPr/>
          <a:lstStyle/>
          <a:p>
            <a:fld id="{41461A4C-1453-7247-9AAE-4D0675A386AC}" type="slidenum">
              <a:rPr lang="en-US" smtClean="0"/>
              <a:pPr/>
              <a:t>44</a:t>
            </a:fld>
            <a:endParaRPr lang="en-US" dirty="0"/>
          </a:p>
        </p:txBody>
      </p:sp>
      <p:pic>
        <p:nvPicPr>
          <p:cNvPr id="12" name="Content Placeholder 11">
            <a:extLst>
              <a:ext uri="{FF2B5EF4-FFF2-40B4-BE49-F238E27FC236}">
                <a16:creationId xmlns:a16="http://schemas.microsoft.com/office/drawing/2014/main" id="{B2906079-BBE1-7762-8878-658AE08BC892}"/>
              </a:ext>
            </a:extLst>
          </p:cNvPr>
          <p:cNvPicPr>
            <a:picLocks noGrp="1" noChangeAspect="1"/>
          </p:cNvPicPr>
          <p:nvPr>
            <p:ph idx="1"/>
          </p:nvPr>
        </p:nvPicPr>
        <p:blipFill>
          <a:blip r:embed="rId3"/>
          <a:stretch>
            <a:fillRect/>
          </a:stretch>
        </p:blipFill>
        <p:spPr>
          <a:xfrm>
            <a:off x="1882939" y="1243013"/>
            <a:ext cx="8424535" cy="4933950"/>
          </a:xfrm>
        </p:spPr>
      </p:pic>
      <p:grpSp>
        <p:nvGrpSpPr>
          <p:cNvPr id="3" name="Group 2">
            <a:extLst>
              <a:ext uri="{FF2B5EF4-FFF2-40B4-BE49-F238E27FC236}">
                <a16:creationId xmlns:a16="http://schemas.microsoft.com/office/drawing/2014/main" id="{6856ACFF-2B7F-BC69-4F6B-44666EA696A3}"/>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D6B85A7D-6022-E59F-7CD0-010DEE7B2AB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CD46F297-A993-C189-1CCE-22AEED410764}"/>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32</a:t>
              </a:r>
              <a:endParaRPr lang="en-US" sz="900" dirty="0">
                <a:solidFill>
                  <a:schemeClr val="accent2"/>
                </a:solidFill>
              </a:endParaRPr>
            </a:p>
          </p:txBody>
        </p:sp>
      </p:grpSp>
    </p:spTree>
    <p:extLst>
      <p:ext uri="{BB962C8B-B14F-4D97-AF65-F5344CB8AC3E}">
        <p14:creationId xmlns:p14="http://schemas.microsoft.com/office/powerpoint/2010/main" val="1732663766"/>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FC0F5-3EC0-2233-BE6E-1EF50C413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39328-3659-8494-5684-F877A1256822}"/>
              </a:ext>
            </a:extLst>
          </p:cNvPr>
          <p:cNvSpPr>
            <a:spLocks noGrp="1"/>
          </p:cNvSpPr>
          <p:nvPr>
            <p:ph type="title"/>
          </p:nvPr>
        </p:nvSpPr>
        <p:spPr/>
        <p:txBody>
          <a:bodyPr>
            <a:normAutofit/>
          </a:bodyPr>
          <a:lstStyle/>
          <a:p>
            <a:r>
              <a:rPr lang="en-GB" dirty="0"/>
              <a:t>Skills for Success Snapshot</a:t>
            </a:r>
          </a:p>
        </p:txBody>
      </p:sp>
      <p:sp>
        <p:nvSpPr>
          <p:cNvPr id="4" name="Footer Placeholder 3">
            <a:extLst>
              <a:ext uri="{FF2B5EF4-FFF2-40B4-BE49-F238E27FC236}">
                <a16:creationId xmlns:a16="http://schemas.microsoft.com/office/drawing/2014/main" id="{A42085A6-EF7F-AFC6-A0B2-40D50D088790}"/>
              </a:ext>
            </a:extLst>
          </p:cNvPr>
          <p:cNvSpPr>
            <a:spLocks noGrp="1"/>
          </p:cNvSpPr>
          <p:nvPr>
            <p:ph type="ftr" sz="quarter" idx="3"/>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B1B8211F-28B1-8628-94FF-838AD969DF97}"/>
              </a:ext>
            </a:extLst>
          </p:cNvPr>
          <p:cNvSpPr>
            <a:spLocks noGrp="1"/>
          </p:cNvSpPr>
          <p:nvPr>
            <p:ph type="sldNum" sz="quarter" idx="4"/>
          </p:nvPr>
        </p:nvSpPr>
        <p:spPr/>
        <p:txBody>
          <a:bodyPr/>
          <a:lstStyle/>
          <a:p>
            <a:fld id="{41461A4C-1453-7247-9AAE-4D0675A386AC}" type="slidenum">
              <a:rPr lang="en-US" smtClean="0"/>
              <a:pPr/>
              <a:t>45</a:t>
            </a:fld>
            <a:endParaRPr lang="en-US" dirty="0"/>
          </a:p>
        </p:txBody>
      </p:sp>
      <p:pic>
        <p:nvPicPr>
          <p:cNvPr id="8" name="Content Placeholder 7">
            <a:extLst>
              <a:ext uri="{FF2B5EF4-FFF2-40B4-BE49-F238E27FC236}">
                <a16:creationId xmlns:a16="http://schemas.microsoft.com/office/drawing/2014/main" id="{560ADA91-D3EF-B427-6A61-578BEADC2685}"/>
              </a:ext>
            </a:extLst>
          </p:cNvPr>
          <p:cNvPicPr>
            <a:picLocks noGrp="1" noChangeAspect="1"/>
          </p:cNvPicPr>
          <p:nvPr>
            <p:ph idx="1"/>
          </p:nvPr>
        </p:nvPicPr>
        <p:blipFill>
          <a:blip r:embed="rId3"/>
          <a:stretch>
            <a:fillRect/>
          </a:stretch>
        </p:blipFill>
        <p:spPr>
          <a:xfrm>
            <a:off x="1888744" y="1243013"/>
            <a:ext cx="8412924" cy="4933950"/>
          </a:xfrm>
        </p:spPr>
      </p:pic>
      <p:grpSp>
        <p:nvGrpSpPr>
          <p:cNvPr id="3" name="Group 2">
            <a:extLst>
              <a:ext uri="{FF2B5EF4-FFF2-40B4-BE49-F238E27FC236}">
                <a16:creationId xmlns:a16="http://schemas.microsoft.com/office/drawing/2014/main" id="{6A1A7BA1-1A88-5147-CBDC-08D7BDC562E3}"/>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CD060A0A-DBFE-03B8-2ACE-A48D9DE2903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DA56DCDF-7A8F-8F84-AD6E-E371F7D9AB1C}"/>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32</a:t>
              </a:r>
              <a:endParaRPr lang="en-US" sz="900" dirty="0">
                <a:solidFill>
                  <a:schemeClr val="accent2"/>
                </a:solidFill>
              </a:endParaRPr>
            </a:p>
          </p:txBody>
        </p:sp>
      </p:grpSp>
    </p:spTree>
    <p:extLst>
      <p:ext uri="{BB962C8B-B14F-4D97-AF65-F5344CB8AC3E}">
        <p14:creationId xmlns:p14="http://schemas.microsoft.com/office/powerpoint/2010/main" val="1509472882"/>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2F099-D588-CE02-8D72-4F2D819DB0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1F6BB8-EB56-455A-FD88-C82E066546DB}"/>
              </a:ext>
            </a:extLst>
          </p:cNvPr>
          <p:cNvSpPr>
            <a:spLocks noGrp="1"/>
          </p:cNvSpPr>
          <p:nvPr>
            <p:ph type="title"/>
          </p:nvPr>
        </p:nvSpPr>
        <p:spPr/>
        <p:txBody>
          <a:bodyPr>
            <a:normAutofit/>
          </a:bodyPr>
          <a:lstStyle/>
          <a:p>
            <a:r>
              <a:rPr lang="en-GB" dirty="0"/>
              <a:t>Skills for Success Snapshot</a:t>
            </a:r>
          </a:p>
        </p:txBody>
      </p:sp>
      <p:sp>
        <p:nvSpPr>
          <p:cNvPr id="4" name="Footer Placeholder 3">
            <a:extLst>
              <a:ext uri="{FF2B5EF4-FFF2-40B4-BE49-F238E27FC236}">
                <a16:creationId xmlns:a16="http://schemas.microsoft.com/office/drawing/2014/main" id="{D091FE90-5472-515D-95BF-7F7A6CA6B83F}"/>
              </a:ext>
            </a:extLst>
          </p:cNvPr>
          <p:cNvSpPr>
            <a:spLocks noGrp="1"/>
          </p:cNvSpPr>
          <p:nvPr>
            <p:ph type="ftr" sz="quarter" idx="3"/>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05FF0E33-CA34-2B67-42BF-4812125C9A08}"/>
              </a:ext>
            </a:extLst>
          </p:cNvPr>
          <p:cNvSpPr>
            <a:spLocks noGrp="1"/>
          </p:cNvSpPr>
          <p:nvPr>
            <p:ph type="sldNum" sz="quarter" idx="4"/>
          </p:nvPr>
        </p:nvSpPr>
        <p:spPr/>
        <p:txBody>
          <a:bodyPr/>
          <a:lstStyle/>
          <a:p>
            <a:fld id="{41461A4C-1453-7247-9AAE-4D0675A386AC}" type="slidenum">
              <a:rPr lang="en-US" smtClean="0"/>
              <a:pPr/>
              <a:t>46</a:t>
            </a:fld>
            <a:endParaRPr lang="en-US" dirty="0"/>
          </a:p>
        </p:txBody>
      </p:sp>
      <p:pic>
        <p:nvPicPr>
          <p:cNvPr id="8" name="Content Placeholder 7">
            <a:extLst>
              <a:ext uri="{FF2B5EF4-FFF2-40B4-BE49-F238E27FC236}">
                <a16:creationId xmlns:a16="http://schemas.microsoft.com/office/drawing/2014/main" id="{E7758D39-BF40-C543-79D1-1418DD70195D}"/>
              </a:ext>
            </a:extLst>
          </p:cNvPr>
          <p:cNvPicPr>
            <a:picLocks noGrp="1" noChangeAspect="1"/>
          </p:cNvPicPr>
          <p:nvPr>
            <p:ph idx="1"/>
          </p:nvPr>
        </p:nvPicPr>
        <p:blipFill>
          <a:blip r:embed="rId3"/>
          <a:stretch>
            <a:fillRect/>
          </a:stretch>
        </p:blipFill>
        <p:spPr>
          <a:xfrm>
            <a:off x="2628912" y="1243013"/>
            <a:ext cx="6932588" cy="4933950"/>
          </a:xfrm>
        </p:spPr>
      </p:pic>
      <p:grpSp>
        <p:nvGrpSpPr>
          <p:cNvPr id="3" name="Group 2">
            <a:extLst>
              <a:ext uri="{FF2B5EF4-FFF2-40B4-BE49-F238E27FC236}">
                <a16:creationId xmlns:a16="http://schemas.microsoft.com/office/drawing/2014/main" id="{64A79CDC-BC79-3FFD-10B9-1DBF673DF417}"/>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F3354923-E5D2-5991-B849-23AFCBC6C07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7E68D0F6-35EE-F83D-3AAA-57EEDAA3FC4A}"/>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32</a:t>
              </a:r>
              <a:endParaRPr lang="en-US" sz="900" dirty="0">
                <a:solidFill>
                  <a:schemeClr val="accent2"/>
                </a:solidFill>
              </a:endParaRPr>
            </a:p>
          </p:txBody>
        </p:sp>
      </p:grpSp>
    </p:spTree>
    <p:extLst>
      <p:ext uri="{BB962C8B-B14F-4D97-AF65-F5344CB8AC3E}">
        <p14:creationId xmlns:p14="http://schemas.microsoft.com/office/powerpoint/2010/main" val="4190226520"/>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81FA5-AE54-19D6-32A8-92B1D4BB1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C2FFB9-792D-EE93-FD02-5D3F2E701C1E}"/>
              </a:ext>
            </a:extLst>
          </p:cNvPr>
          <p:cNvSpPr>
            <a:spLocks noGrp="1"/>
          </p:cNvSpPr>
          <p:nvPr>
            <p:ph type="title"/>
          </p:nvPr>
        </p:nvSpPr>
        <p:spPr/>
        <p:txBody>
          <a:bodyPr>
            <a:normAutofit/>
          </a:bodyPr>
          <a:lstStyle/>
          <a:p>
            <a:r>
              <a:rPr lang="en-GB" dirty="0"/>
              <a:t>Skills for Success Resources</a:t>
            </a:r>
          </a:p>
        </p:txBody>
      </p:sp>
      <p:sp>
        <p:nvSpPr>
          <p:cNvPr id="4" name="Footer Placeholder 3">
            <a:extLst>
              <a:ext uri="{FF2B5EF4-FFF2-40B4-BE49-F238E27FC236}">
                <a16:creationId xmlns:a16="http://schemas.microsoft.com/office/drawing/2014/main" id="{DB8424A2-D6EC-77C5-B90A-C3DFB641AABD}"/>
              </a:ext>
            </a:extLst>
          </p:cNvPr>
          <p:cNvSpPr>
            <a:spLocks noGrp="1"/>
          </p:cNvSpPr>
          <p:nvPr>
            <p:ph type="ftr" sz="quarter" idx="3"/>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39CF9BF0-0C6F-E105-3F88-91FB3F06FCF9}"/>
              </a:ext>
            </a:extLst>
          </p:cNvPr>
          <p:cNvSpPr>
            <a:spLocks noGrp="1"/>
          </p:cNvSpPr>
          <p:nvPr>
            <p:ph type="sldNum" sz="quarter" idx="4"/>
          </p:nvPr>
        </p:nvSpPr>
        <p:spPr/>
        <p:txBody>
          <a:bodyPr/>
          <a:lstStyle/>
          <a:p>
            <a:fld id="{41461A4C-1453-7247-9AAE-4D0675A386AC}" type="slidenum">
              <a:rPr lang="en-US" smtClean="0"/>
              <a:pPr/>
              <a:t>47</a:t>
            </a:fld>
            <a:endParaRPr lang="en-US" dirty="0"/>
          </a:p>
        </p:txBody>
      </p:sp>
      <p:pic>
        <p:nvPicPr>
          <p:cNvPr id="9" name="Content Placeholder 8">
            <a:extLst>
              <a:ext uri="{FF2B5EF4-FFF2-40B4-BE49-F238E27FC236}">
                <a16:creationId xmlns:a16="http://schemas.microsoft.com/office/drawing/2014/main" id="{CA76CDB8-E6A2-118C-1C16-1C6E3BF72E9E}"/>
              </a:ext>
            </a:extLst>
          </p:cNvPr>
          <p:cNvPicPr>
            <a:picLocks noGrp="1" noChangeAspect="1"/>
          </p:cNvPicPr>
          <p:nvPr>
            <p:ph idx="1"/>
          </p:nvPr>
        </p:nvPicPr>
        <p:blipFill>
          <a:blip r:embed="rId3"/>
          <a:stretch>
            <a:fillRect/>
          </a:stretch>
        </p:blipFill>
        <p:spPr>
          <a:xfrm>
            <a:off x="1720203" y="1243013"/>
            <a:ext cx="8750006" cy="4933950"/>
          </a:xfrm>
        </p:spPr>
      </p:pic>
      <p:grpSp>
        <p:nvGrpSpPr>
          <p:cNvPr id="3" name="Group 2">
            <a:extLst>
              <a:ext uri="{FF2B5EF4-FFF2-40B4-BE49-F238E27FC236}">
                <a16:creationId xmlns:a16="http://schemas.microsoft.com/office/drawing/2014/main" id="{96748E2B-3C69-D375-A488-A310D97B794D}"/>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5AFCA194-92E9-1F2E-7286-2FAE8AB758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7DD3F7FE-C6F6-B7B2-291C-1CA7B0CB3606}"/>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32</a:t>
              </a:r>
              <a:endParaRPr lang="en-US" sz="900" dirty="0">
                <a:solidFill>
                  <a:schemeClr val="accent2"/>
                </a:solidFill>
              </a:endParaRPr>
            </a:p>
          </p:txBody>
        </p:sp>
      </p:grpSp>
    </p:spTree>
    <p:extLst>
      <p:ext uri="{BB962C8B-B14F-4D97-AF65-F5344CB8AC3E}">
        <p14:creationId xmlns:p14="http://schemas.microsoft.com/office/powerpoint/2010/main" val="3977921419"/>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11233-A664-B01B-F15B-4B9781952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74C250-83AC-7F8F-DCA4-575429BCCFE2}"/>
              </a:ext>
            </a:extLst>
          </p:cNvPr>
          <p:cNvSpPr>
            <a:spLocks noGrp="1"/>
          </p:cNvSpPr>
          <p:nvPr>
            <p:ph type="title"/>
          </p:nvPr>
        </p:nvSpPr>
        <p:spPr/>
        <p:txBody>
          <a:bodyPr>
            <a:normAutofit/>
          </a:bodyPr>
          <a:lstStyle/>
          <a:p>
            <a:r>
              <a:rPr lang="en-GB"/>
              <a:t>Skills for Success Resources</a:t>
            </a:r>
          </a:p>
        </p:txBody>
      </p:sp>
      <p:sp>
        <p:nvSpPr>
          <p:cNvPr id="4" name="Footer Placeholder 3">
            <a:extLst>
              <a:ext uri="{FF2B5EF4-FFF2-40B4-BE49-F238E27FC236}">
                <a16:creationId xmlns:a16="http://schemas.microsoft.com/office/drawing/2014/main" id="{A1FEF774-826A-F893-48A8-29195D3D44A4}"/>
              </a:ext>
            </a:extLst>
          </p:cNvPr>
          <p:cNvSpPr>
            <a:spLocks noGrp="1"/>
          </p:cNvSpPr>
          <p:nvPr>
            <p:ph type="ftr" sz="quarter" idx="3"/>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21E22D9A-B155-E5B3-233F-47FDDBB4F916}"/>
              </a:ext>
            </a:extLst>
          </p:cNvPr>
          <p:cNvSpPr>
            <a:spLocks noGrp="1"/>
          </p:cNvSpPr>
          <p:nvPr>
            <p:ph type="sldNum" sz="quarter" idx="4"/>
          </p:nvPr>
        </p:nvSpPr>
        <p:spPr/>
        <p:txBody>
          <a:bodyPr/>
          <a:lstStyle/>
          <a:p>
            <a:fld id="{41461A4C-1453-7247-9AAE-4D0675A386AC}" type="slidenum">
              <a:rPr lang="en-US" smtClean="0"/>
              <a:pPr/>
              <a:t>48</a:t>
            </a:fld>
            <a:endParaRPr lang="en-US"/>
          </a:p>
        </p:txBody>
      </p:sp>
      <p:grpSp>
        <p:nvGrpSpPr>
          <p:cNvPr id="3" name="Group 2">
            <a:extLst>
              <a:ext uri="{FF2B5EF4-FFF2-40B4-BE49-F238E27FC236}">
                <a16:creationId xmlns:a16="http://schemas.microsoft.com/office/drawing/2014/main" id="{F888DE84-7E06-AE09-D747-ACF5A4BE8116}"/>
              </a:ext>
            </a:extLst>
          </p:cNvPr>
          <p:cNvGrpSpPr/>
          <p:nvPr/>
        </p:nvGrpSpPr>
        <p:grpSpPr>
          <a:xfrm>
            <a:off x="5638006" y="5950720"/>
            <a:ext cx="914400" cy="914400"/>
            <a:chOff x="4379494" y="5853110"/>
            <a:chExt cx="914400" cy="914400"/>
          </a:xfrm>
        </p:grpSpPr>
        <p:pic>
          <p:nvPicPr>
            <p:cNvPr id="7" name="Graphic 6" descr="Storytelling outline">
              <a:extLst>
                <a:ext uri="{FF2B5EF4-FFF2-40B4-BE49-F238E27FC236}">
                  <a16:creationId xmlns:a16="http://schemas.microsoft.com/office/drawing/2014/main" id="{E363965D-B65B-24FA-AF00-5852C533ED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4B39190E-6F8F-1A88-D032-20F29C948A1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32</a:t>
              </a:r>
              <a:endParaRPr lang="en-US" sz="900" dirty="0">
                <a:solidFill>
                  <a:schemeClr val="accent2"/>
                </a:solidFill>
              </a:endParaRPr>
            </a:p>
          </p:txBody>
        </p:sp>
      </p:grpSp>
      <p:pic>
        <p:nvPicPr>
          <p:cNvPr id="12" name="Content Placeholder 11" descr="A screenshot of a computer&#10;&#10;AI-generated content may be incorrect.">
            <a:extLst>
              <a:ext uri="{FF2B5EF4-FFF2-40B4-BE49-F238E27FC236}">
                <a16:creationId xmlns:a16="http://schemas.microsoft.com/office/drawing/2014/main" id="{50F16529-B10D-7FD9-7F9D-CE43AEF4D826}"/>
              </a:ext>
            </a:extLst>
          </p:cNvPr>
          <p:cNvPicPr>
            <a:picLocks noGrp="1" noChangeAspect="1"/>
          </p:cNvPicPr>
          <p:nvPr>
            <p:ph idx="1"/>
          </p:nvPr>
        </p:nvPicPr>
        <p:blipFill>
          <a:blip r:embed="rId5"/>
          <a:stretch>
            <a:fillRect/>
          </a:stretch>
        </p:blipFill>
        <p:spPr>
          <a:xfrm>
            <a:off x="895036" y="1243013"/>
            <a:ext cx="10400340" cy="4933950"/>
          </a:xfrm>
        </p:spPr>
      </p:pic>
    </p:spTree>
    <p:extLst>
      <p:ext uri="{BB962C8B-B14F-4D97-AF65-F5344CB8AC3E}">
        <p14:creationId xmlns:p14="http://schemas.microsoft.com/office/powerpoint/2010/main" val="2905351266"/>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2E43C3-6E31-1908-E258-10B93B3562FC}"/>
              </a:ext>
            </a:extLst>
          </p:cNvPr>
          <p:cNvSpPr>
            <a:spLocks noGrp="1"/>
          </p:cNvSpPr>
          <p:nvPr>
            <p:ph type="ctrTitle"/>
          </p:nvPr>
        </p:nvSpPr>
        <p:spPr/>
        <p:txBody>
          <a:bodyPr/>
          <a:lstStyle/>
          <a:p>
            <a:r>
              <a:rPr lang="en-GB" dirty="0"/>
              <a:t>Skills for success badges</a:t>
            </a:r>
          </a:p>
        </p:txBody>
      </p:sp>
      <p:sp>
        <p:nvSpPr>
          <p:cNvPr id="6" name="Subtitle 5">
            <a:extLst>
              <a:ext uri="{FF2B5EF4-FFF2-40B4-BE49-F238E27FC236}">
                <a16:creationId xmlns:a16="http://schemas.microsoft.com/office/drawing/2014/main" id="{0BE031E5-2C88-4DA8-3C00-AE44B07F0559}"/>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806582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227E6D71-62F9-2672-F39F-99B81A7EB202}"/>
              </a:ext>
            </a:extLst>
          </p:cNvPr>
          <p:cNvSpPr>
            <a:spLocks noGrp="1"/>
          </p:cNvSpPr>
          <p:nvPr>
            <p:ph type="body" idx="1"/>
          </p:nvPr>
        </p:nvSpPr>
        <p:spPr/>
        <p:txBody>
          <a:bodyPr/>
          <a:lstStyle/>
          <a:p>
            <a:r>
              <a:rPr lang="en-GB" dirty="0"/>
              <a:t>For you</a:t>
            </a:r>
          </a:p>
        </p:txBody>
      </p:sp>
      <p:pic>
        <p:nvPicPr>
          <p:cNvPr id="18" name="Content Placeholder 17">
            <a:extLst>
              <a:ext uri="{FF2B5EF4-FFF2-40B4-BE49-F238E27FC236}">
                <a16:creationId xmlns:a16="http://schemas.microsoft.com/office/drawing/2014/main" id="{3FA25544-1DAE-A961-2180-87341738ED73}"/>
              </a:ext>
            </a:extLst>
          </p:cNvPr>
          <p:cNvPicPr>
            <a:picLocks noGrp="1" noChangeAspect="1"/>
          </p:cNvPicPr>
          <p:nvPr>
            <p:ph sz="half" idx="2"/>
          </p:nvPr>
        </p:nvPicPr>
        <p:blipFill>
          <a:blip r:embed="rId3"/>
          <a:srcRect/>
          <a:stretch/>
        </p:blipFill>
        <p:spPr>
          <a:xfrm>
            <a:off x="1409298" y="2006600"/>
            <a:ext cx="3721904" cy="3997325"/>
          </a:xfrm>
        </p:spPr>
      </p:pic>
      <p:pic>
        <p:nvPicPr>
          <p:cNvPr id="21" name="Content Placeholder 20">
            <a:extLst>
              <a:ext uri="{FF2B5EF4-FFF2-40B4-BE49-F238E27FC236}">
                <a16:creationId xmlns:a16="http://schemas.microsoft.com/office/drawing/2014/main" id="{5DD21A8F-FF5B-F2F6-8398-7332AE182EB1}"/>
              </a:ext>
            </a:extLst>
          </p:cNvPr>
          <p:cNvPicPr>
            <a:picLocks noGrp="1" noChangeAspect="1"/>
          </p:cNvPicPr>
          <p:nvPr>
            <p:ph sz="quarter" idx="4"/>
          </p:nvPr>
        </p:nvPicPr>
        <p:blipFill>
          <a:blip r:embed="rId4"/>
          <a:srcRect/>
          <a:stretch/>
        </p:blipFill>
        <p:spPr>
          <a:xfrm>
            <a:off x="6919912" y="2006600"/>
            <a:ext cx="3997325" cy="3997325"/>
          </a:xfrm>
        </p:spPr>
      </p:pic>
      <p:sp>
        <p:nvSpPr>
          <p:cNvPr id="4" name="Footer Placeholder 3">
            <a:extLst>
              <a:ext uri="{FF2B5EF4-FFF2-40B4-BE49-F238E27FC236}">
                <a16:creationId xmlns:a16="http://schemas.microsoft.com/office/drawing/2014/main" id="{F55D2FAC-07BD-C9DB-BAE7-9CCC2276B074}"/>
              </a:ext>
            </a:extLst>
          </p:cNvPr>
          <p:cNvSpPr>
            <a:spLocks noGrp="1"/>
          </p:cNvSpPr>
          <p:nvPr>
            <p:ph type="ftr" sz="quarter" idx="11"/>
          </p:nvPr>
        </p:nvSpPr>
        <p:spPr/>
        <p:txBody>
          <a:bodyPr/>
          <a:lstStyle/>
          <a:p>
            <a:r>
              <a:rPr lang="en-US" dirty="0"/>
              <a:t>Skills for Success: Collaboration</a:t>
            </a:r>
          </a:p>
        </p:txBody>
      </p:sp>
      <p:sp>
        <p:nvSpPr>
          <p:cNvPr id="5" name="Slide Number Placeholder 4">
            <a:extLst>
              <a:ext uri="{FF2B5EF4-FFF2-40B4-BE49-F238E27FC236}">
                <a16:creationId xmlns:a16="http://schemas.microsoft.com/office/drawing/2014/main" id="{92019946-0AAA-BFED-4C09-C7F613B189D8}"/>
              </a:ext>
            </a:extLst>
          </p:cNvPr>
          <p:cNvSpPr>
            <a:spLocks noGrp="1"/>
          </p:cNvSpPr>
          <p:nvPr>
            <p:ph type="sldNum" sz="quarter" idx="12"/>
          </p:nvPr>
        </p:nvSpPr>
        <p:spPr/>
        <p:txBody>
          <a:bodyPr/>
          <a:lstStyle/>
          <a:p>
            <a:fld id="{41461A4C-1453-7247-9AAE-4D0675A386AC}" type="slidenum">
              <a:rPr lang="en-US" smtClean="0"/>
              <a:t>50</a:t>
            </a:fld>
            <a:endParaRPr lang="en-US"/>
          </a:p>
        </p:txBody>
      </p:sp>
      <p:sp>
        <p:nvSpPr>
          <p:cNvPr id="10" name="Title 9">
            <a:extLst>
              <a:ext uri="{FF2B5EF4-FFF2-40B4-BE49-F238E27FC236}">
                <a16:creationId xmlns:a16="http://schemas.microsoft.com/office/drawing/2014/main" id="{FEAB26DA-0366-AD21-D24F-41C3B82E8D98}"/>
              </a:ext>
            </a:extLst>
          </p:cNvPr>
          <p:cNvSpPr>
            <a:spLocks noGrp="1"/>
          </p:cNvSpPr>
          <p:nvPr>
            <p:ph type="title"/>
          </p:nvPr>
        </p:nvSpPr>
        <p:spPr/>
        <p:txBody>
          <a:bodyPr/>
          <a:lstStyle/>
          <a:p>
            <a:r>
              <a:rPr lang="en-GB" dirty="0"/>
              <a:t>Two types of badges</a:t>
            </a:r>
          </a:p>
        </p:txBody>
      </p:sp>
      <p:sp>
        <p:nvSpPr>
          <p:cNvPr id="16" name="Text Placeholder 15">
            <a:extLst>
              <a:ext uri="{FF2B5EF4-FFF2-40B4-BE49-F238E27FC236}">
                <a16:creationId xmlns:a16="http://schemas.microsoft.com/office/drawing/2014/main" id="{67932253-5686-8D88-9CDD-1F3726BE61A6}"/>
              </a:ext>
            </a:extLst>
          </p:cNvPr>
          <p:cNvSpPr>
            <a:spLocks noGrp="1"/>
          </p:cNvSpPr>
          <p:nvPr>
            <p:ph type="body" idx="13"/>
          </p:nvPr>
        </p:nvSpPr>
        <p:spPr/>
        <p:txBody>
          <a:bodyPr/>
          <a:lstStyle/>
          <a:p>
            <a:r>
              <a:rPr lang="en-GB" dirty="0"/>
              <a:t>For your learners</a:t>
            </a:r>
          </a:p>
        </p:txBody>
      </p:sp>
      <p:grpSp>
        <p:nvGrpSpPr>
          <p:cNvPr id="2" name="Group 1">
            <a:extLst>
              <a:ext uri="{FF2B5EF4-FFF2-40B4-BE49-F238E27FC236}">
                <a16:creationId xmlns:a16="http://schemas.microsoft.com/office/drawing/2014/main" id="{D255A9F6-306A-BE10-2A77-4C88F52B6281}"/>
              </a:ext>
            </a:extLst>
          </p:cNvPr>
          <p:cNvGrpSpPr/>
          <p:nvPr/>
        </p:nvGrpSpPr>
        <p:grpSpPr>
          <a:xfrm>
            <a:off x="5638006" y="5950720"/>
            <a:ext cx="914400" cy="914400"/>
            <a:chOff x="4379494" y="5853110"/>
            <a:chExt cx="914400" cy="914400"/>
          </a:xfrm>
        </p:grpSpPr>
        <p:pic>
          <p:nvPicPr>
            <p:cNvPr id="3" name="Graphic 2" descr="Storytelling outline">
              <a:extLst>
                <a:ext uri="{FF2B5EF4-FFF2-40B4-BE49-F238E27FC236}">
                  <a16:creationId xmlns:a16="http://schemas.microsoft.com/office/drawing/2014/main" id="{48543C30-AC4B-D21D-3B31-C94FDCE8C68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21B474BB-F2D0-468E-D15C-A03965548FAA}"/>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34</a:t>
              </a:r>
              <a:endParaRPr lang="en-US" sz="900" dirty="0">
                <a:solidFill>
                  <a:schemeClr val="accent2"/>
                </a:solidFill>
              </a:endParaRPr>
            </a:p>
          </p:txBody>
        </p:sp>
      </p:grpSp>
    </p:spTree>
    <p:extLst>
      <p:ext uri="{BB962C8B-B14F-4D97-AF65-F5344CB8AC3E}">
        <p14:creationId xmlns:p14="http://schemas.microsoft.com/office/powerpoint/2010/main" val="31807407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Effect transition="in" filter="fade">
                                      <p:cBhvr>
                                        <p:cTn id="19" dur="1000"/>
                                        <p:tgtEl>
                                          <p:spTgt spid="16">
                                            <p:txEl>
                                              <p:pRg st="0" end="0"/>
                                            </p:txEl>
                                          </p:spTgt>
                                        </p:tgtEl>
                                      </p:cBhvr>
                                    </p:animEffect>
                                    <p:anim calcmode="lin" valueType="num">
                                      <p:cBhvr>
                                        <p:cTn id="20"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8232D6-8BCE-5DCC-1D4D-B87BEA5787E3}"/>
              </a:ext>
            </a:extLst>
          </p:cNvPr>
          <p:cNvSpPr>
            <a:spLocks noGrp="1"/>
          </p:cNvSpPr>
          <p:nvPr>
            <p:ph type="ftr" sz="quarter" idx="11"/>
          </p:nvPr>
        </p:nvSpPr>
        <p:spPr>
          <a:xfrm>
            <a:off x="618386" y="6310310"/>
            <a:ext cx="4114800" cy="365125"/>
          </a:xfrm>
        </p:spPr>
        <p:txBody>
          <a:bodyPr/>
          <a:lstStyle/>
          <a:p>
            <a:r>
              <a:rPr lang="en-US" dirty="0"/>
              <a:t>Skills for Success: Collaboration</a:t>
            </a:r>
          </a:p>
        </p:txBody>
      </p:sp>
      <p:sp>
        <p:nvSpPr>
          <p:cNvPr id="3" name="Slide Number Placeholder 2">
            <a:extLst>
              <a:ext uri="{FF2B5EF4-FFF2-40B4-BE49-F238E27FC236}">
                <a16:creationId xmlns:a16="http://schemas.microsoft.com/office/drawing/2014/main" id="{AA2A849F-6487-836C-C03D-54847D74D4DB}"/>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51</a:t>
            </a:fld>
            <a:endParaRPr lang="en-US"/>
          </a:p>
        </p:txBody>
      </p:sp>
      <p:sp>
        <p:nvSpPr>
          <p:cNvPr id="4" name="Title 3">
            <a:extLst>
              <a:ext uri="{FF2B5EF4-FFF2-40B4-BE49-F238E27FC236}">
                <a16:creationId xmlns:a16="http://schemas.microsoft.com/office/drawing/2014/main" id="{529842E0-E2B5-A033-2BAA-D77844A4843F}"/>
              </a:ext>
            </a:extLst>
          </p:cNvPr>
          <p:cNvSpPr>
            <a:spLocks noGrp="1"/>
          </p:cNvSpPr>
          <p:nvPr>
            <p:ph type="title"/>
          </p:nvPr>
        </p:nvSpPr>
        <p:spPr>
          <a:xfrm>
            <a:off x="612562" y="365127"/>
            <a:ext cx="10954422" cy="646929"/>
          </a:xfrm>
        </p:spPr>
        <p:txBody>
          <a:bodyPr/>
          <a:lstStyle/>
          <a:p>
            <a:r>
              <a:rPr lang="en-GB" dirty="0"/>
              <a:t>Learning Provider badge</a:t>
            </a:r>
          </a:p>
        </p:txBody>
      </p:sp>
      <p:sp>
        <p:nvSpPr>
          <p:cNvPr id="5" name="Content Placeholder 4">
            <a:extLst>
              <a:ext uri="{FF2B5EF4-FFF2-40B4-BE49-F238E27FC236}">
                <a16:creationId xmlns:a16="http://schemas.microsoft.com/office/drawing/2014/main" id="{CE7FB6FD-BE7A-E95E-17D8-3CCC5FE19B1F}"/>
              </a:ext>
            </a:extLst>
          </p:cNvPr>
          <p:cNvSpPr>
            <a:spLocks noGrp="1"/>
          </p:cNvSpPr>
          <p:nvPr>
            <p:ph sz="quarter" idx="13"/>
          </p:nvPr>
        </p:nvSpPr>
        <p:spPr>
          <a:xfrm>
            <a:off x="4733925" y="2348210"/>
            <a:ext cx="6832600" cy="2893100"/>
          </a:xfrm>
        </p:spPr>
        <p:txBody>
          <a:bodyPr/>
          <a:lstStyle/>
          <a:p>
            <a:r>
              <a:rPr lang="en-GB" dirty="0"/>
              <a:t>You can proudly post this badge, and gain 8 continuing education credits for this program.</a:t>
            </a:r>
          </a:p>
          <a:p>
            <a:endParaRPr lang="en-GB" dirty="0"/>
          </a:p>
          <a:p>
            <a:r>
              <a:rPr lang="en-GB" dirty="0"/>
              <a:t>Two requirements:</a:t>
            </a:r>
          </a:p>
          <a:p>
            <a:pPr lvl="1"/>
            <a:r>
              <a:rPr lang="en-GB" dirty="0"/>
              <a:t>Participation in this workshop</a:t>
            </a:r>
          </a:p>
          <a:p>
            <a:pPr lvl="1"/>
            <a:r>
              <a:rPr lang="en-GB" dirty="0"/>
              <a:t>Completion of a small assignment detailing your implementation plan</a:t>
            </a:r>
          </a:p>
        </p:txBody>
      </p:sp>
      <p:grpSp>
        <p:nvGrpSpPr>
          <p:cNvPr id="6" name="Group 5">
            <a:extLst>
              <a:ext uri="{FF2B5EF4-FFF2-40B4-BE49-F238E27FC236}">
                <a16:creationId xmlns:a16="http://schemas.microsoft.com/office/drawing/2014/main" id="{1BFDDA36-170E-1D19-59CC-8497136BF3E9}"/>
              </a:ext>
            </a:extLst>
          </p:cNvPr>
          <p:cNvGrpSpPr/>
          <p:nvPr/>
        </p:nvGrpSpPr>
        <p:grpSpPr>
          <a:xfrm>
            <a:off x="5638006" y="5950720"/>
            <a:ext cx="914400" cy="914400"/>
            <a:chOff x="4379494" y="5853110"/>
            <a:chExt cx="914400" cy="914400"/>
          </a:xfrm>
        </p:grpSpPr>
        <p:pic>
          <p:nvPicPr>
            <p:cNvPr id="7" name="Graphic 6" descr="Storytelling outline">
              <a:extLst>
                <a:ext uri="{FF2B5EF4-FFF2-40B4-BE49-F238E27FC236}">
                  <a16:creationId xmlns:a16="http://schemas.microsoft.com/office/drawing/2014/main" id="{9CCE4511-2D71-1826-E296-5866C97BF0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6DEBF83E-A09A-1F52-F513-C909E2AE740C}"/>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34</a:t>
              </a:r>
              <a:endParaRPr lang="en-US" sz="900" dirty="0">
                <a:solidFill>
                  <a:schemeClr val="accent2"/>
                </a:solidFill>
              </a:endParaRPr>
            </a:p>
          </p:txBody>
        </p:sp>
      </p:grpSp>
    </p:spTree>
    <p:extLst>
      <p:ext uri="{BB962C8B-B14F-4D97-AF65-F5344CB8AC3E}">
        <p14:creationId xmlns:p14="http://schemas.microsoft.com/office/powerpoint/2010/main" val="646430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fade">
                                      <p:cBhvr>
                                        <p:cTn id="13" dur="1000"/>
                                        <p:tgtEl>
                                          <p:spTgt spid="5">
                                            <p:txEl>
                                              <p:pRg st="3" end="3"/>
                                            </p:txEl>
                                          </p:spTgt>
                                        </p:tgtEl>
                                      </p:cBhvr>
                                    </p:animEffect>
                                    <p:anim calcmode="lin" valueType="num">
                                      <p:cBhvr>
                                        <p:cTn id="1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1000"/>
                                        <p:tgtEl>
                                          <p:spTgt spid="5">
                                            <p:txEl>
                                              <p:pRg st="4" end="4"/>
                                            </p:txEl>
                                          </p:spTgt>
                                        </p:tgtEl>
                                      </p:cBhvr>
                                    </p:animEffect>
                                    <p:anim calcmode="lin" valueType="num">
                                      <p:cBhvr>
                                        <p:cTn id="2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4D86B-6631-6396-4538-129C47E944D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C784362-B5CD-F63B-6C1F-F8DFC3B668DE}"/>
              </a:ext>
            </a:extLst>
          </p:cNvPr>
          <p:cNvSpPr>
            <a:spLocks noGrp="1"/>
          </p:cNvSpPr>
          <p:nvPr>
            <p:ph type="ftr" sz="quarter" idx="11"/>
          </p:nvPr>
        </p:nvSpPr>
        <p:spPr>
          <a:xfrm>
            <a:off x="618386" y="6310310"/>
            <a:ext cx="4114800" cy="365125"/>
          </a:xfrm>
        </p:spPr>
        <p:txBody>
          <a:bodyPr/>
          <a:lstStyle/>
          <a:p>
            <a:r>
              <a:rPr lang="en-US" dirty="0"/>
              <a:t>Skills for Success: Collaboration</a:t>
            </a:r>
          </a:p>
        </p:txBody>
      </p:sp>
      <p:sp>
        <p:nvSpPr>
          <p:cNvPr id="3" name="Slide Number Placeholder 2">
            <a:extLst>
              <a:ext uri="{FF2B5EF4-FFF2-40B4-BE49-F238E27FC236}">
                <a16:creationId xmlns:a16="http://schemas.microsoft.com/office/drawing/2014/main" id="{74E786F1-5E42-6F3C-91F0-822A3D54264E}"/>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52</a:t>
            </a:fld>
            <a:endParaRPr lang="en-US"/>
          </a:p>
        </p:txBody>
      </p:sp>
      <p:sp>
        <p:nvSpPr>
          <p:cNvPr id="4" name="Title 3">
            <a:extLst>
              <a:ext uri="{FF2B5EF4-FFF2-40B4-BE49-F238E27FC236}">
                <a16:creationId xmlns:a16="http://schemas.microsoft.com/office/drawing/2014/main" id="{D5A1E873-6164-205E-CCCC-019C40061825}"/>
              </a:ext>
            </a:extLst>
          </p:cNvPr>
          <p:cNvSpPr>
            <a:spLocks noGrp="1"/>
          </p:cNvSpPr>
          <p:nvPr>
            <p:ph type="title"/>
          </p:nvPr>
        </p:nvSpPr>
        <p:spPr>
          <a:xfrm>
            <a:off x="612562" y="365127"/>
            <a:ext cx="10954422" cy="646929"/>
          </a:xfrm>
        </p:spPr>
        <p:txBody>
          <a:bodyPr/>
          <a:lstStyle/>
          <a:p>
            <a:r>
              <a:rPr lang="en-GB" dirty="0"/>
              <a:t>Submitting your implementation plan</a:t>
            </a:r>
          </a:p>
        </p:txBody>
      </p:sp>
      <p:sp>
        <p:nvSpPr>
          <p:cNvPr id="5" name="Content Placeholder 4">
            <a:extLst>
              <a:ext uri="{FF2B5EF4-FFF2-40B4-BE49-F238E27FC236}">
                <a16:creationId xmlns:a16="http://schemas.microsoft.com/office/drawing/2014/main" id="{9EE083D4-09E9-9BEC-A52F-5E29D3A23867}"/>
              </a:ext>
            </a:extLst>
          </p:cNvPr>
          <p:cNvSpPr>
            <a:spLocks noGrp="1"/>
          </p:cNvSpPr>
          <p:nvPr>
            <p:ph sz="quarter" idx="13"/>
          </p:nvPr>
        </p:nvSpPr>
        <p:spPr>
          <a:xfrm>
            <a:off x="4733186" y="1840368"/>
            <a:ext cx="6833798" cy="3847207"/>
          </a:xfrm>
        </p:spPr>
        <p:txBody>
          <a:bodyPr/>
          <a:lstStyle/>
          <a:p>
            <a:r>
              <a:rPr lang="en-GB" sz="2000" dirty="0"/>
              <a:t>Visit </a:t>
            </a:r>
            <a:r>
              <a:rPr lang="en-GB" sz="2000" dirty="0" err="1">
                <a:hlinkClick r:id="rId3"/>
              </a:rPr>
              <a:t>CanCred</a:t>
            </a:r>
            <a:r>
              <a:rPr lang="en-GB" sz="2000" dirty="0"/>
              <a:t> to provide responses to the following:</a:t>
            </a:r>
          </a:p>
          <a:p>
            <a:pPr lvl="1"/>
            <a:r>
              <a:rPr lang="en-GB" sz="2000" dirty="0"/>
              <a:t>The greatest benefit my organization will enjoy as a result of improved Collaboration is…</a:t>
            </a:r>
          </a:p>
          <a:p>
            <a:pPr lvl="1"/>
            <a:r>
              <a:rPr lang="en-GB" sz="2000" dirty="0"/>
              <a:t>Our most significant organizational barriers to developing Collaboration are…</a:t>
            </a:r>
          </a:p>
          <a:p>
            <a:pPr lvl="1"/>
            <a:r>
              <a:rPr lang="en-GB" sz="2000" dirty="0"/>
              <a:t>The organizational structures we need to address to support Collaboration are…</a:t>
            </a:r>
          </a:p>
          <a:p>
            <a:pPr lvl="1"/>
            <a:r>
              <a:rPr lang="en-GB" sz="2000" dirty="0"/>
              <a:t>My plan for increasing Collaboration in my organization</a:t>
            </a:r>
          </a:p>
          <a:p>
            <a:pPr lvl="2"/>
            <a:r>
              <a:rPr lang="en-GB" sz="1800" dirty="0"/>
              <a:t>PDF file upload</a:t>
            </a:r>
          </a:p>
          <a:p>
            <a:pPr lvl="2"/>
            <a:r>
              <a:rPr lang="en-GB" sz="1800" dirty="0"/>
              <a:t>Be sure to identify approaches for development at various levels</a:t>
            </a:r>
          </a:p>
        </p:txBody>
      </p:sp>
      <p:grpSp>
        <p:nvGrpSpPr>
          <p:cNvPr id="6" name="Group 5">
            <a:extLst>
              <a:ext uri="{FF2B5EF4-FFF2-40B4-BE49-F238E27FC236}">
                <a16:creationId xmlns:a16="http://schemas.microsoft.com/office/drawing/2014/main" id="{C9B5E2C2-1404-175B-89CA-FAE554416934}"/>
              </a:ext>
            </a:extLst>
          </p:cNvPr>
          <p:cNvGrpSpPr/>
          <p:nvPr/>
        </p:nvGrpSpPr>
        <p:grpSpPr>
          <a:xfrm>
            <a:off x="5638006" y="5950720"/>
            <a:ext cx="914400" cy="914400"/>
            <a:chOff x="4379494" y="5853110"/>
            <a:chExt cx="914400" cy="914400"/>
          </a:xfrm>
        </p:grpSpPr>
        <p:pic>
          <p:nvPicPr>
            <p:cNvPr id="7" name="Graphic 6" descr="Storytelling outline">
              <a:extLst>
                <a:ext uri="{FF2B5EF4-FFF2-40B4-BE49-F238E27FC236}">
                  <a16:creationId xmlns:a16="http://schemas.microsoft.com/office/drawing/2014/main" id="{6EDDCC72-50CA-D991-A17A-C32370BC6C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9B3DDA19-3164-D55D-9469-6858033556E0}"/>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34</a:t>
              </a:r>
              <a:endParaRPr lang="en-US" sz="900" dirty="0">
                <a:solidFill>
                  <a:schemeClr val="accent2"/>
                </a:solidFill>
              </a:endParaRPr>
            </a:p>
          </p:txBody>
        </p:sp>
      </p:grpSp>
    </p:spTree>
    <p:extLst>
      <p:ext uri="{BB962C8B-B14F-4D97-AF65-F5344CB8AC3E}">
        <p14:creationId xmlns:p14="http://schemas.microsoft.com/office/powerpoint/2010/main" val="32528356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1000"/>
                                        <p:tgtEl>
                                          <p:spTgt spid="5">
                                            <p:txEl>
                                              <p:pRg st="2" end="2"/>
                                            </p:txEl>
                                          </p:spTgt>
                                        </p:tgtEl>
                                      </p:cBhvr>
                                    </p:animEffect>
                                    <p:anim calcmode="lin" valueType="num">
                                      <p:cBhvr>
                                        <p:cTn id="1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1000"/>
                                        <p:tgtEl>
                                          <p:spTgt spid="5">
                                            <p:txEl>
                                              <p:pRg st="3" end="3"/>
                                            </p:txEl>
                                          </p:spTgt>
                                        </p:tgtEl>
                                      </p:cBhvr>
                                    </p:animEffect>
                                    <p:anim calcmode="lin" valueType="num">
                                      <p:cBhvr>
                                        <p:cTn id="20"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1000"/>
                                        <p:tgtEl>
                                          <p:spTgt spid="5">
                                            <p:txEl>
                                              <p:pRg st="4" end="4"/>
                                            </p:txEl>
                                          </p:spTgt>
                                        </p:tgtEl>
                                      </p:cBhvr>
                                    </p:animEffect>
                                    <p:anim calcmode="lin" valueType="num">
                                      <p:cBhvr>
                                        <p:cTn id="2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1000"/>
                                        <p:tgtEl>
                                          <p:spTgt spid="5">
                                            <p:txEl>
                                              <p:pRg st="5" end="5"/>
                                            </p:txEl>
                                          </p:spTgt>
                                        </p:tgtEl>
                                      </p:cBhvr>
                                    </p:animEffect>
                                    <p:anim calcmode="lin" valueType="num">
                                      <p:cBhvr>
                                        <p:cTn id="3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1000"/>
                                        <p:tgtEl>
                                          <p:spTgt spid="5">
                                            <p:txEl>
                                              <p:pRg st="6" end="6"/>
                                            </p:txEl>
                                          </p:spTgt>
                                        </p:tgtEl>
                                      </p:cBhvr>
                                    </p:animEffect>
                                    <p:anim calcmode="lin" valueType="num">
                                      <p:cBhvr>
                                        <p:cTn id="3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99F0B-FFDC-6633-BDF7-A77FF296DDE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B76A-5B6E-6F0F-39B8-2DEBA76680E9}"/>
              </a:ext>
            </a:extLst>
          </p:cNvPr>
          <p:cNvSpPr>
            <a:spLocks noGrp="1"/>
          </p:cNvSpPr>
          <p:nvPr>
            <p:ph type="ftr" sz="quarter" idx="11"/>
          </p:nvPr>
        </p:nvSpPr>
        <p:spPr>
          <a:xfrm>
            <a:off x="623994" y="6310310"/>
            <a:ext cx="4114800" cy="365125"/>
          </a:xfrm>
        </p:spPr>
        <p:txBody>
          <a:bodyPr/>
          <a:lstStyle/>
          <a:p>
            <a:r>
              <a:rPr lang="en-US" dirty="0"/>
              <a:t>Skills for Success: Collaboration</a:t>
            </a:r>
          </a:p>
        </p:txBody>
      </p:sp>
      <p:sp>
        <p:nvSpPr>
          <p:cNvPr id="3" name="Slide Number Placeholder 2">
            <a:extLst>
              <a:ext uri="{FF2B5EF4-FFF2-40B4-BE49-F238E27FC236}">
                <a16:creationId xmlns:a16="http://schemas.microsoft.com/office/drawing/2014/main" id="{6E279215-7FBB-6828-F36B-F9C115A80F90}"/>
              </a:ext>
            </a:extLst>
          </p:cNvPr>
          <p:cNvSpPr>
            <a:spLocks noGrp="1"/>
          </p:cNvSpPr>
          <p:nvPr>
            <p:ph type="sldNum" sz="quarter" idx="12"/>
          </p:nvPr>
        </p:nvSpPr>
        <p:spPr>
          <a:xfrm>
            <a:off x="10311473" y="6356352"/>
            <a:ext cx="1273885" cy="365125"/>
          </a:xfrm>
        </p:spPr>
        <p:txBody>
          <a:bodyPr/>
          <a:lstStyle/>
          <a:p>
            <a:fld id="{41461A4C-1453-7247-9AAE-4D0675A386AC}" type="slidenum">
              <a:rPr lang="en-US" smtClean="0"/>
              <a:pPr/>
              <a:t>53</a:t>
            </a:fld>
            <a:endParaRPr lang="en-US"/>
          </a:p>
        </p:txBody>
      </p:sp>
      <p:sp>
        <p:nvSpPr>
          <p:cNvPr id="6" name="Title 5">
            <a:extLst>
              <a:ext uri="{FF2B5EF4-FFF2-40B4-BE49-F238E27FC236}">
                <a16:creationId xmlns:a16="http://schemas.microsoft.com/office/drawing/2014/main" id="{209E5C21-22C0-0FB5-2A44-F76D43554B1D}"/>
              </a:ext>
            </a:extLst>
          </p:cNvPr>
          <p:cNvSpPr>
            <a:spLocks noGrp="1"/>
          </p:cNvSpPr>
          <p:nvPr>
            <p:ph type="title"/>
          </p:nvPr>
        </p:nvSpPr>
        <p:spPr>
          <a:xfrm>
            <a:off x="612562" y="365127"/>
            <a:ext cx="10954422" cy="646929"/>
          </a:xfrm>
        </p:spPr>
        <p:txBody>
          <a:bodyPr/>
          <a:lstStyle/>
          <a:p>
            <a:r>
              <a:rPr lang="en-GB" dirty="0"/>
              <a:t>Issuing badges to your learners</a:t>
            </a:r>
          </a:p>
        </p:txBody>
      </p:sp>
      <p:sp>
        <p:nvSpPr>
          <p:cNvPr id="7" name="Content Placeholder 6">
            <a:extLst>
              <a:ext uri="{FF2B5EF4-FFF2-40B4-BE49-F238E27FC236}">
                <a16:creationId xmlns:a16="http://schemas.microsoft.com/office/drawing/2014/main" id="{822FBEBB-D761-E6AE-D2C3-420736633318}"/>
              </a:ext>
            </a:extLst>
          </p:cNvPr>
          <p:cNvSpPr>
            <a:spLocks noGrp="1"/>
          </p:cNvSpPr>
          <p:nvPr>
            <p:ph sz="quarter" idx="13"/>
          </p:nvPr>
        </p:nvSpPr>
        <p:spPr>
          <a:xfrm>
            <a:off x="4733186" y="1772478"/>
            <a:ext cx="6833798" cy="4001095"/>
          </a:xfrm>
        </p:spPr>
        <p:txBody>
          <a:bodyPr/>
          <a:lstStyle/>
          <a:p>
            <a:r>
              <a:rPr lang="en-GB" dirty="0"/>
              <a:t>The programs you implement should ensure learners are able to:</a:t>
            </a:r>
          </a:p>
          <a:p>
            <a:pPr lvl="1"/>
            <a:r>
              <a:rPr lang="en-GB" dirty="0"/>
              <a:t>Articulate the benefits of Collaboration for their team, the organization and themselves</a:t>
            </a:r>
          </a:p>
          <a:p>
            <a:pPr lvl="1"/>
            <a:r>
              <a:rPr lang="en-GB" dirty="0"/>
              <a:t>Identify individual barriers to developing Collaboration</a:t>
            </a:r>
          </a:p>
          <a:p>
            <a:pPr lvl="1"/>
            <a:r>
              <a:rPr lang="en-GB" dirty="0"/>
              <a:t>Determine what is needed to support Collaboration</a:t>
            </a:r>
          </a:p>
          <a:p>
            <a:pPr lvl="1"/>
            <a:r>
              <a:rPr lang="en-GB" dirty="0"/>
              <a:t>Develop strategies for being more collaborative in various situations</a:t>
            </a:r>
          </a:p>
        </p:txBody>
      </p:sp>
      <p:grpSp>
        <p:nvGrpSpPr>
          <p:cNvPr id="4" name="Group 3">
            <a:extLst>
              <a:ext uri="{FF2B5EF4-FFF2-40B4-BE49-F238E27FC236}">
                <a16:creationId xmlns:a16="http://schemas.microsoft.com/office/drawing/2014/main" id="{C568C047-D39D-D999-C28A-5989213FB6F0}"/>
              </a:ext>
            </a:extLst>
          </p:cNvPr>
          <p:cNvGrpSpPr/>
          <p:nvPr/>
        </p:nvGrpSpPr>
        <p:grpSpPr>
          <a:xfrm>
            <a:off x="5638006" y="5950720"/>
            <a:ext cx="914400" cy="914400"/>
            <a:chOff x="4379494" y="5853110"/>
            <a:chExt cx="914400" cy="914400"/>
          </a:xfrm>
        </p:grpSpPr>
        <p:pic>
          <p:nvPicPr>
            <p:cNvPr id="5" name="Graphic 4" descr="Storytelling outline">
              <a:extLst>
                <a:ext uri="{FF2B5EF4-FFF2-40B4-BE49-F238E27FC236}">
                  <a16:creationId xmlns:a16="http://schemas.microsoft.com/office/drawing/2014/main" id="{D85B0EDE-0363-29A4-9F35-7CF7271A66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B2E2E666-7AA9-A96F-548A-5253E4DB1372}"/>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35</a:t>
              </a:r>
              <a:endParaRPr lang="en-US" sz="900" dirty="0">
                <a:solidFill>
                  <a:schemeClr val="accent2"/>
                </a:solidFill>
              </a:endParaRPr>
            </a:p>
          </p:txBody>
        </p:sp>
      </p:grpSp>
    </p:spTree>
    <p:extLst>
      <p:ext uri="{BB962C8B-B14F-4D97-AF65-F5344CB8AC3E}">
        <p14:creationId xmlns:p14="http://schemas.microsoft.com/office/powerpoint/2010/main" val="18863675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anim calcmode="lin" valueType="num">
                                      <p:cBhvr>
                                        <p:cTn id="1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1000"/>
                                        <p:tgtEl>
                                          <p:spTgt spid="7">
                                            <p:txEl>
                                              <p:pRg st="4" end="4"/>
                                            </p:txEl>
                                          </p:spTgt>
                                        </p:tgtEl>
                                      </p:cBhvr>
                                    </p:animEffect>
                                    <p:anim calcmode="lin" valueType="num">
                                      <p:cBhvr>
                                        <p:cTn id="2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CA2BB2-15D1-893D-2C01-792C0F79BA1C}"/>
              </a:ext>
            </a:extLst>
          </p:cNvPr>
          <p:cNvSpPr>
            <a:spLocks noGrp="1"/>
          </p:cNvSpPr>
          <p:nvPr>
            <p:ph type="ftr" sz="quarter" idx="11"/>
          </p:nvPr>
        </p:nvSpPr>
        <p:spPr>
          <a:xfrm>
            <a:off x="623994" y="6310310"/>
            <a:ext cx="4114800" cy="365125"/>
          </a:xfrm>
        </p:spPr>
        <p:txBody>
          <a:bodyPr/>
          <a:lstStyle/>
          <a:p>
            <a:r>
              <a:rPr lang="en-US" dirty="0"/>
              <a:t>Skills for Success: Collaboration</a:t>
            </a:r>
          </a:p>
        </p:txBody>
      </p:sp>
      <p:sp>
        <p:nvSpPr>
          <p:cNvPr id="3" name="Slide Number Placeholder 2">
            <a:extLst>
              <a:ext uri="{FF2B5EF4-FFF2-40B4-BE49-F238E27FC236}">
                <a16:creationId xmlns:a16="http://schemas.microsoft.com/office/drawing/2014/main" id="{E9649215-0AEF-3D7F-EC09-967C9DCA9B51}"/>
              </a:ext>
            </a:extLst>
          </p:cNvPr>
          <p:cNvSpPr>
            <a:spLocks noGrp="1"/>
          </p:cNvSpPr>
          <p:nvPr>
            <p:ph type="sldNum" sz="quarter" idx="12"/>
          </p:nvPr>
        </p:nvSpPr>
        <p:spPr>
          <a:xfrm>
            <a:off x="10311473" y="6356352"/>
            <a:ext cx="1273885" cy="365125"/>
          </a:xfrm>
        </p:spPr>
        <p:txBody>
          <a:bodyPr/>
          <a:lstStyle/>
          <a:p>
            <a:fld id="{41461A4C-1453-7247-9AAE-4D0675A386AC}" type="slidenum">
              <a:rPr lang="en-US" smtClean="0"/>
              <a:pPr/>
              <a:t>54</a:t>
            </a:fld>
            <a:endParaRPr lang="en-US"/>
          </a:p>
        </p:txBody>
      </p:sp>
      <p:sp>
        <p:nvSpPr>
          <p:cNvPr id="6" name="Title 5">
            <a:extLst>
              <a:ext uri="{FF2B5EF4-FFF2-40B4-BE49-F238E27FC236}">
                <a16:creationId xmlns:a16="http://schemas.microsoft.com/office/drawing/2014/main" id="{AE0DB875-BF8D-F18A-6A29-5E8C81698641}"/>
              </a:ext>
            </a:extLst>
          </p:cNvPr>
          <p:cNvSpPr>
            <a:spLocks noGrp="1"/>
          </p:cNvSpPr>
          <p:nvPr>
            <p:ph type="title"/>
          </p:nvPr>
        </p:nvSpPr>
        <p:spPr>
          <a:xfrm>
            <a:off x="612562" y="365127"/>
            <a:ext cx="10954422" cy="646929"/>
          </a:xfrm>
        </p:spPr>
        <p:txBody>
          <a:bodyPr/>
          <a:lstStyle/>
          <a:p>
            <a:r>
              <a:rPr lang="en-GB" dirty="0"/>
              <a:t>Issuing badges to your learners</a:t>
            </a:r>
          </a:p>
        </p:txBody>
      </p:sp>
      <p:sp>
        <p:nvSpPr>
          <p:cNvPr id="7" name="Content Placeholder 6">
            <a:extLst>
              <a:ext uri="{FF2B5EF4-FFF2-40B4-BE49-F238E27FC236}">
                <a16:creationId xmlns:a16="http://schemas.microsoft.com/office/drawing/2014/main" id="{CAA9DBC1-CA0A-DE59-6328-7BF76622C91C}"/>
              </a:ext>
            </a:extLst>
          </p:cNvPr>
          <p:cNvSpPr>
            <a:spLocks noGrp="1"/>
          </p:cNvSpPr>
          <p:nvPr>
            <p:ph sz="quarter" idx="13"/>
          </p:nvPr>
        </p:nvSpPr>
        <p:spPr>
          <a:xfrm>
            <a:off x="4733925" y="1849884"/>
            <a:ext cx="6832600" cy="3847207"/>
          </a:xfrm>
        </p:spPr>
        <p:txBody>
          <a:bodyPr/>
          <a:lstStyle/>
          <a:p>
            <a:r>
              <a:rPr lang="en-GB" dirty="0"/>
              <a:t>Suggested learning experiences include:</a:t>
            </a:r>
          </a:p>
          <a:p>
            <a:pPr lvl="1"/>
            <a:r>
              <a:rPr lang="en-GB" dirty="0"/>
              <a:t>An interactive workshop which provides:</a:t>
            </a:r>
          </a:p>
          <a:p>
            <a:pPr lvl="2"/>
            <a:r>
              <a:rPr lang="en-GB" dirty="0"/>
              <a:t>Key concepts and applications for the workplace</a:t>
            </a:r>
          </a:p>
          <a:p>
            <a:pPr lvl="2"/>
            <a:r>
              <a:rPr lang="en-GB" dirty="0"/>
              <a:t>Practical activities to apply the concepts in real-life scenarios</a:t>
            </a:r>
          </a:p>
          <a:p>
            <a:pPr lvl="2"/>
            <a:r>
              <a:rPr lang="en-GB" dirty="0"/>
              <a:t>Opportunities to work with others in the development of the skill</a:t>
            </a:r>
          </a:p>
          <a:p>
            <a:pPr lvl="1"/>
            <a:r>
              <a:rPr lang="en-GB" dirty="0"/>
              <a:t>Follow up activities that enable learners to apply the skill with support from their manager</a:t>
            </a:r>
          </a:p>
          <a:p>
            <a:pPr lvl="1"/>
            <a:r>
              <a:rPr lang="en-GB" dirty="0"/>
              <a:t>Submission of a personal action plan</a:t>
            </a:r>
          </a:p>
        </p:txBody>
      </p:sp>
      <p:grpSp>
        <p:nvGrpSpPr>
          <p:cNvPr id="4" name="Group 3">
            <a:extLst>
              <a:ext uri="{FF2B5EF4-FFF2-40B4-BE49-F238E27FC236}">
                <a16:creationId xmlns:a16="http://schemas.microsoft.com/office/drawing/2014/main" id="{11F378E1-153A-79B2-2C09-4E48A548D4DD}"/>
              </a:ext>
            </a:extLst>
          </p:cNvPr>
          <p:cNvGrpSpPr/>
          <p:nvPr/>
        </p:nvGrpSpPr>
        <p:grpSpPr>
          <a:xfrm>
            <a:off x="5638006" y="5950720"/>
            <a:ext cx="914400" cy="914400"/>
            <a:chOff x="4379494" y="5853110"/>
            <a:chExt cx="914400" cy="914400"/>
          </a:xfrm>
        </p:grpSpPr>
        <p:pic>
          <p:nvPicPr>
            <p:cNvPr id="5" name="Graphic 4" descr="Storytelling outline">
              <a:extLst>
                <a:ext uri="{FF2B5EF4-FFF2-40B4-BE49-F238E27FC236}">
                  <a16:creationId xmlns:a16="http://schemas.microsoft.com/office/drawing/2014/main" id="{8E7AA778-8360-0729-5953-63BB675D38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54F3E9CF-52BC-D903-832D-A9AF7C5FC7DE}"/>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35</a:t>
              </a:r>
              <a:endParaRPr lang="en-US" sz="900" dirty="0">
                <a:solidFill>
                  <a:schemeClr val="accent2"/>
                </a:solidFill>
              </a:endParaRPr>
            </a:p>
          </p:txBody>
        </p:sp>
      </p:grpSp>
    </p:spTree>
    <p:extLst>
      <p:ext uri="{BB962C8B-B14F-4D97-AF65-F5344CB8AC3E}">
        <p14:creationId xmlns:p14="http://schemas.microsoft.com/office/powerpoint/2010/main" val="27908477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anim calcmode="lin" valueType="num">
                                      <p:cBhvr>
                                        <p:cTn id="1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1000"/>
                                        <p:tgtEl>
                                          <p:spTgt spid="7">
                                            <p:txEl>
                                              <p:pRg st="4" end="4"/>
                                            </p:txEl>
                                          </p:spTgt>
                                        </p:tgtEl>
                                      </p:cBhvr>
                                    </p:animEffect>
                                    <p:anim calcmode="lin" valueType="num">
                                      <p:cBhvr>
                                        <p:cTn id="2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Effect transition="in" filter="fade">
                                      <p:cBhvr>
                                        <p:cTn id="31" dur="1000"/>
                                        <p:tgtEl>
                                          <p:spTgt spid="7">
                                            <p:txEl>
                                              <p:pRg st="5" end="5"/>
                                            </p:txEl>
                                          </p:spTgt>
                                        </p:tgtEl>
                                      </p:cBhvr>
                                    </p:animEffect>
                                    <p:anim calcmode="lin" valueType="num">
                                      <p:cBhvr>
                                        <p:cTn id="3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fade">
                                      <p:cBhvr>
                                        <p:cTn id="37" dur="1000"/>
                                        <p:tgtEl>
                                          <p:spTgt spid="7">
                                            <p:txEl>
                                              <p:pRg st="6" end="6"/>
                                            </p:txEl>
                                          </p:spTgt>
                                        </p:tgtEl>
                                      </p:cBhvr>
                                    </p:animEffect>
                                    <p:anim calcmode="lin" valueType="num">
                                      <p:cBhvr>
                                        <p:cTn id="38"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75CEEE-F2A3-8200-D688-62D2F012C275}"/>
              </a:ext>
            </a:extLst>
          </p:cNvPr>
          <p:cNvSpPr>
            <a:spLocks noGrp="1"/>
          </p:cNvSpPr>
          <p:nvPr>
            <p:ph type="ftr" sz="quarter" idx="11"/>
          </p:nvPr>
        </p:nvSpPr>
        <p:spPr/>
        <p:txBody>
          <a:bodyPr/>
          <a:lstStyle/>
          <a:p>
            <a:r>
              <a:rPr lang="en-US" dirty="0"/>
              <a:t>Skills for Success: Collaboration</a:t>
            </a:r>
          </a:p>
        </p:txBody>
      </p:sp>
      <p:sp>
        <p:nvSpPr>
          <p:cNvPr id="3" name="Slide Number Placeholder 2">
            <a:extLst>
              <a:ext uri="{FF2B5EF4-FFF2-40B4-BE49-F238E27FC236}">
                <a16:creationId xmlns:a16="http://schemas.microsoft.com/office/drawing/2014/main" id="{D437C4DE-EBF5-E789-7DB0-B582944647AD}"/>
              </a:ext>
            </a:extLst>
          </p:cNvPr>
          <p:cNvSpPr>
            <a:spLocks noGrp="1"/>
          </p:cNvSpPr>
          <p:nvPr>
            <p:ph type="sldNum" sz="quarter" idx="12"/>
          </p:nvPr>
        </p:nvSpPr>
        <p:spPr/>
        <p:txBody>
          <a:bodyPr/>
          <a:lstStyle/>
          <a:p>
            <a:fld id="{41461A4C-1453-7247-9AAE-4D0675A386AC}" type="slidenum">
              <a:rPr lang="en-US" smtClean="0"/>
              <a:t>55</a:t>
            </a:fld>
            <a:endParaRPr lang="en-US"/>
          </a:p>
        </p:txBody>
      </p:sp>
      <p:sp>
        <p:nvSpPr>
          <p:cNvPr id="4" name="Title 3">
            <a:extLst>
              <a:ext uri="{FF2B5EF4-FFF2-40B4-BE49-F238E27FC236}">
                <a16:creationId xmlns:a16="http://schemas.microsoft.com/office/drawing/2014/main" id="{305DD504-427F-ECB4-A677-D390746D7017}"/>
              </a:ext>
            </a:extLst>
          </p:cNvPr>
          <p:cNvSpPr>
            <a:spLocks noGrp="1"/>
          </p:cNvSpPr>
          <p:nvPr>
            <p:ph type="title"/>
          </p:nvPr>
        </p:nvSpPr>
        <p:spPr/>
        <p:txBody>
          <a:bodyPr/>
          <a:lstStyle/>
          <a:p>
            <a:r>
              <a:rPr lang="en-GB" dirty="0"/>
              <a:t>Issuing badges to learners</a:t>
            </a:r>
          </a:p>
        </p:txBody>
      </p:sp>
      <p:sp>
        <p:nvSpPr>
          <p:cNvPr id="5" name="Content Placeholder 4">
            <a:extLst>
              <a:ext uri="{FF2B5EF4-FFF2-40B4-BE49-F238E27FC236}">
                <a16:creationId xmlns:a16="http://schemas.microsoft.com/office/drawing/2014/main" id="{D1B5708D-60D7-8C53-6E1E-1BFA203D670F}"/>
              </a:ext>
            </a:extLst>
          </p:cNvPr>
          <p:cNvSpPr>
            <a:spLocks noGrp="1"/>
          </p:cNvSpPr>
          <p:nvPr>
            <p:ph sz="quarter" idx="13"/>
          </p:nvPr>
        </p:nvSpPr>
        <p:spPr>
          <a:xfrm>
            <a:off x="4733186" y="2457280"/>
            <a:ext cx="6833798" cy="2631490"/>
          </a:xfrm>
        </p:spPr>
        <p:txBody>
          <a:bodyPr/>
          <a:lstStyle/>
          <a:p>
            <a:r>
              <a:rPr lang="en-GB" dirty="0"/>
              <a:t>Direct learners to </a:t>
            </a:r>
            <a:r>
              <a:rPr lang="en-GB" dirty="0" err="1">
                <a:hlinkClick r:id="rId3"/>
              </a:rPr>
              <a:t>CanCred</a:t>
            </a:r>
            <a:r>
              <a:rPr lang="en-GB" dirty="0"/>
              <a:t> using the access code: </a:t>
            </a:r>
            <a:r>
              <a:rPr lang="en-CA" dirty="0"/>
              <a:t>tegmef636hb2</a:t>
            </a:r>
          </a:p>
          <a:p>
            <a:pPr lvl="1"/>
            <a:r>
              <a:rPr lang="en-GB" dirty="0"/>
              <a:t>Learners apply for their badges by providing their name and responses to the following:</a:t>
            </a:r>
          </a:p>
          <a:p>
            <a:pPr lvl="2"/>
            <a:r>
              <a:rPr lang="en-GB" dirty="0"/>
              <a:t>My most significant barriers to developing Collaboration are…</a:t>
            </a:r>
          </a:p>
          <a:p>
            <a:pPr lvl="2"/>
            <a:r>
              <a:rPr lang="en-GB" dirty="0"/>
              <a:t>My #1 strategy for being more collaborative is…</a:t>
            </a:r>
          </a:p>
        </p:txBody>
      </p:sp>
      <p:grpSp>
        <p:nvGrpSpPr>
          <p:cNvPr id="6" name="Group 5">
            <a:extLst>
              <a:ext uri="{FF2B5EF4-FFF2-40B4-BE49-F238E27FC236}">
                <a16:creationId xmlns:a16="http://schemas.microsoft.com/office/drawing/2014/main" id="{968878DA-7EDE-0473-5671-045804EAB49B}"/>
              </a:ext>
            </a:extLst>
          </p:cNvPr>
          <p:cNvGrpSpPr/>
          <p:nvPr/>
        </p:nvGrpSpPr>
        <p:grpSpPr>
          <a:xfrm>
            <a:off x="5638006" y="5950720"/>
            <a:ext cx="914400" cy="914400"/>
            <a:chOff x="4379494" y="5853110"/>
            <a:chExt cx="914400" cy="914400"/>
          </a:xfrm>
        </p:grpSpPr>
        <p:pic>
          <p:nvPicPr>
            <p:cNvPr id="7" name="Graphic 6" descr="Storytelling outline">
              <a:extLst>
                <a:ext uri="{FF2B5EF4-FFF2-40B4-BE49-F238E27FC236}">
                  <a16:creationId xmlns:a16="http://schemas.microsoft.com/office/drawing/2014/main" id="{81CED9C3-8D30-F704-C38E-F40E6A1212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BDE3C223-AA64-801A-3179-2E33020F185C}"/>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35</a:t>
              </a:r>
              <a:endParaRPr lang="en-US" sz="900" dirty="0">
                <a:solidFill>
                  <a:schemeClr val="accent2"/>
                </a:solidFill>
              </a:endParaRPr>
            </a:p>
          </p:txBody>
        </p:sp>
      </p:grpSp>
    </p:spTree>
    <p:extLst>
      <p:ext uri="{BB962C8B-B14F-4D97-AF65-F5344CB8AC3E}">
        <p14:creationId xmlns:p14="http://schemas.microsoft.com/office/powerpoint/2010/main" val="306339678"/>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154F1-CE6C-DA66-6E3B-5F283ACE3505}"/>
              </a:ext>
            </a:extLst>
          </p:cNvPr>
          <p:cNvSpPr>
            <a:spLocks noGrp="1"/>
          </p:cNvSpPr>
          <p:nvPr>
            <p:ph type="ctrTitle"/>
          </p:nvPr>
        </p:nvSpPr>
        <p:spPr/>
        <p:txBody>
          <a:bodyPr/>
          <a:lstStyle/>
          <a:p>
            <a:r>
              <a:rPr lang="en-GB" dirty="0"/>
              <a:t>Closing the day</a:t>
            </a:r>
          </a:p>
        </p:txBody>
      </p:sp>
      <p:sp>
        <p:nvSpPr>
          <p:cNvPr id="3" name="Subtitle 2">
            <a:extLst>
              <a:ext uri="{FF2B5EF4-FFF2-40B4-BE49-F238E27FC236}">
                <a16:creationId xmlns:a16="http://schemas.microsoft.com/office/drawing/2014/main" id="{269A67DB-6DD8-3A57-32CE-C3A3766076E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47059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C638A-6B76-6C16-80AA-5DCF178B3B0C}"/>
              </a:ext>
            </a:extLst>
          </p:cNvPr>
          <p:cNvSpPr>
            <a:spLocks noGrp="1"/>
          </p:cNvSpPr>
          <p:nvPr>
            <p:ph type="title"/>
          </p:nvPr>
        </p:nvSpPr>
        <p:spPr/>
        <p:txBody>
          <a:bodyPr anchor="ctr">
            <a:normAutofit/>
          </a:bodyPr>
          <a:lstStyle/>
          <a:p>
            <a:r>
              <a:rPr lang="en-US" dirty="0"/>
              <a:t>Committing to Collaboration</a:t>
            </a:r>
          </a:p>
        </p:txBody>
      </p:sp>
      <p:sp>
        <p:nvSpPr>
          <p:cNvPr id="4" name="Content Placeholder 3">
            <a:extLst>
              <a:ext uri="{FF2B5EF4-FFF2-40B4-BE49-F238E27FC236}">
                <a16:creationId xmlns:a16="http://schemas.microsoft.com/office/drawing/2014/main" id="{0E32DEE3-5A5E-57F6-966B-AE36DDE11957}"/>
              </a:ext>
            </a:extLst>
          </p:cNvPr>
          <p:cNvSpPr>
            <a:spLocks noGrp="1"/>
          </p:cNvSpPr>
          <p:nvPr>
            <p:ph idx="1"/>
          </p:nvPr>
        </p:nvSpPr>
        <p:spPr/>
        <p:txBody>
          <a:bodyPr/>
          <a:lstStyle/>
          <a:p>
            <a:r>
              <a:rPr lang="en-US" dirty="0"/>
              <a:t>What is one thing you will do differently</a:t>
            </a:r>
            <a:br>
              <a:rPr lang="en-US" dirty="0"/>
            </a:br>
            <a:r>
              <a:rPr lang="en-US" dirty="0"/>
              <a:t>after today?</a:t>
            </a:r>
            <a:endParaRPr lang="en-GB" dirty="0"/>
          </a:p>
        </p:txBody>
      </p:sp>
      <p:sp>
        <p:nvSpPr>
          <p:cNvPr id="5" name="Text Placeholder 4">
            <a:extLst>
              <a:ext uri="{FF2B5EF4-FFF2-40B4-BE49-F238E27FC236}">
                <a16:creationId xmlns:a16="http://schemas.microsoft.com/office/drawing/2014/main" id="{A81EFBB1-6886-ABC2-DCAC-EEA65298053B}"/>
              </a:ext>
            </a:extLst>
          </p:cNvPr>
          <p:cNvSpPr>
            <a:spLocks noGrp="1"/>
          </p:cNvSpPr>
          <p:nvPr>
            <p:ph type="body" sz="quarter" idx="13"/>
          </p:nvPr>
        </p:nvSpPr>
        <p:spPr/>
        <p:txBody>
          <a:bodyPr/>
          <a:lstStyle/>
          <a:p>
            <a:r>
              <a:rPr lang="en-GB" dirty="0"/>
              <a:t>Virtual baton</a:t>
            </a:r>
          </a:p>
        </p:txBody>
      </p:sp>
      <p:sp>
        <p:nvSpPr>
          <p:cNvPr id="6" name="Footer Placeholder 5">
            <a:extLst>
              <a:ext uri="{FF2B5EF4-FFF2-40B4-BE49-F238E27FC236}">
                <a16:creationId xmlns:a16="http://schemas.microsoft.com/office/drawing/2014/main" id="{D997CD7F-CDE3-7049-810A-97FC065B74DA}"/>
              </a:ext>
            </a:extLst>
          </p:cNvPr>
          <p:cNvSpPr>
            <a:spLocks noGrp="1"/>
          </p:cNvSpPr>
          <p:nvPr>
            <p:ph type="ftr" sz="quarter" idx="11"/>
          </p:nvPr>
        </p:nvSpPr>
        <p:spPr/>
        <p:txBody>
          <a:bodyPr/>
          <a:lstStyle/>
          <a:p>
            <a:r>
              <a:rPr lang="en-US" dirty="0"/>
              <a:t>Skills for Success: Collaboration</a:t>
            </a:r>
          </a:p>
        </p:txBody>
      </p:sp>
      <p:sp>
        <p:nvSpPr>
          <p:cNvPr id="7" name="Slide Number Placeholder 6">
            <a:extLst>
              <a:ext uri="{FF2B5EF4-FFF2-40B4-BE49-F238E27FC236}">
                <a16:creationId xmlns:a16="http://schemas.microsoft.com/office/drawing/2014/main" id="{B7BF9B12-DFC9-41A3-B4C2-6C5321BCEBC8}"/>
              </a:ext>
            </a:extLst>
          </p:cNvPr>
          <p:cNvSpPr>
            <a:spLocks noGrp="1"/>
          </p:cNvSpPr>
          <p:nvPr>
            <p:ph type="sldNum" sz="quarter" idx="12"/>
          </p:nvPr>
        </p:nvSpPr>
        <p:spPr/>
        <p:txBody>
          <a:bodyPr/>
          <a:lstStyle/>
          <a:p>
            <a:fld id="{41461A4C-1453-7247-9AAE-4D0675A386AC}" type="slidenum">
              <a:rPr lang="en-US" smtClean="0"/>
              <a:t>57</a:t>
            </a:fld>
            <a:endParaRPr lang="en-US"/>
          </a:p>
        </p:txBody>
      </p:sp>
      <p:grpSp>
        <p:nvGrpSpPr>
          <p:cNvPr id="3" name="Group 2">
            <a:extLst>
              <a:ext uri="{FF2B5EF4-FFF2-40B4-BE49-F238E27FC236}">
                <a16:creationId xmlns:a16="http://schemas.microsoft.com/office/drawing/2014/main" id="{8B66C626-6599-782B-5E69-283DF235C00B}"/>
              </a:ext>
            </a:extLst>
          </p:cNvPr>
          <p:cNvGrpSpPr/>
          <p:nvPr/>
        </p:nvGrpSpPr>
        <p:grpSpPr>
          <a:xfrm>
            <a:off x="5638006" y="5950720"/>
            <a:ext cx="914400" cy="914400"/>
            <a:chOff x="4379494" y="5853110"/>
            <a:chExt cx="914400" cy="914400"/>
          </a:xfrm>
        </p:grpSpPr>
        <p:pic>
          <p:nvPicPr>
            <p:cNvPr id="8" name="Graphic 7" descr="Storytelling outline">
              <a:extLst>
                <a:ext uri="{FF2B5EF4-FFF2-40B4-BE49-F238E27FC236}">
                  <a16:creationId xmlns:a16="http://schemas.microsoft.com/office/drawing/2014/main" id="{65B021DC-6B5D-5D6F-255E-2DC6C9DA6BE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E4C15140-8163-4D6D-8601-F15928F73690}"/>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dirty="0">
                  <a:solidFill>
                    <a:schemeClr val="accent2"/>
                  </a:solidFill>
                </a:rPr>
                <a:t>p 36</a:t>
              </a:r>
              <a:endParaRPr lang="en-US" sz="900" dirty="0">
                <a:solidFill>
                  <a:schemeClr val="accent2"/>
                </a:solidFill>
              </a:endParaRPr>
            </a:p>
          </p:txBody>
        </p:sp>
      </p:grpSp>
    </p:spTree>
    <p:extLst>
      <p:ext uri="{BB962C8B-B14F-4D97-AF65-F5344CB8AC3E}">
        <p14:creationId xmlns:p14="http://schemas.microsoft.com/office/powerpoint/2010/main" val="2825923080"/>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4DB84-FE11-C687-237F-1382EFB26494}"/>
              </a:ext>
            </a:extLst>
          </p:cNvPr>
          <p:cNvSpPr>
            <a:spLocks noGrp="1"/>
          </p:cNvSpPr>
          <p:nvPr>
            <p:ph type="ctrTitle"/>
          </p:nvPr>
        </p:nvSpPr>
        <p:spPr/>
        <p:txBody>
          <a:bodyPr/>
          <a:lstStyle/>
          <a:p>
            <a:r>
              <a:rPr lang="en-GB" dirty="0"/>
              <a:t>Questions?</a:t>
            </a:r>
          </a:p>
        </p:txBody>
      </p:sp>
      <p:sp>
        <p:nvSpPr>
          <p:cNvPr id="3" name="Subtitle 2">
            <a:extLst>
              <a:ext uri="{FF2B5EF4-FFF2-40B4-BE49-F238E27FC236}">
                <a16:creationId xmlns:a16="http://schemas.microsoft.com/office/drawing/2014/main" id="{B822D863-7D6B-999D-A737-85B2775E752F}"/>
              </a:ext>
            </a:extLst>
          </p:cNvPr>
          <p:cNvSpPr>
            <a:spLocks noGrp="1"/>
          </p:cNvSpPr>
          <p:nvPr>
            <p:ph type="subTitle" idx="1"/>
          </p:nvPr>
        </p:nvSpPr>
        <p:spPr/>
        <p:txBody>
          <a:bodyPr/>
          <a:lstStyle/>
          <a:p>
            <a:r>
              <a:rPr lang="en-GB" dirty="0"/>
              <a:t>Thank you from all of us at I4PL</a:t>
            </a:r>
          </a:p>
        </p:txBody>
      </p:sp>
    </p:spTree>
    <p:extLst>
      <p:ext uri="{BB962C8B-B14F-4D97-AF65-F5344CB8AC3E}">
        <p14:creationId xmlns:p14="http://schemas.microsoft.com/office/powerpoint/2010/main" val="1463011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FS Main">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FS Side">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SFS Side">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FS Side Green">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FS Green">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3C18CD5A06CB46ADDF01043DA0AE6F" ma:contentTypeVersion="14" ma:contentTypeDescription="Create a new document." ma:contentTypeScope="" ma:versionID="db2938c04e83443b93ce434885122109">
  <xsd:schema xmlns:xsd="http://www.w3.org/2001/XMLSchema" xmlns:xs="http://www.w3.org/2001/XMLSchema" xmlns:p="http://schemas.microsoft.com/office/2006/metadata/properties" xmlns:ns2="3fb75ccb-774b-4eaa-a2e6-3308c9d227da" xmlns:ns3="6a372573-8198-494e-bf25-e7c969dc9ec4" targetNamespace="http://schemas.microsoft.com/office/2006/metadata/properties" ma:root="true" ma:fieldsID="603c60f36dd669fe180097ce56f9d8a1" ns2:_="" ns3:_="">
    <xsd:import namespace="3fb75ccb-774b-4eaa-a2e6-3308c9d227da"/>
    <xsd:import namespace="6a372573-8198-494e-bf25-e7c969dc9ec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b75ccb-774b-4eaa-a2e6-3308c9d227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c559603-be9a-4a12-a3df-a954509b4e2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372573-8198-494e-bf25-e7c969dc9ec4"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fb75ccb-774b-4eaa-a2e6-3308c9d227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BA73BE5-D4EE-4EA0-B6CB-53DD92093A2C}">
  <ds:schemaRefs>
    <ds:schemaRef ds:uri="http://schemas.microsoft.com/sharepoint/v3/contenttype/forms"/>
  </ds:schemaRefs>
</ds:datastoreItem>
</file>

<file path=customXml/itemProps2.xml><?xml version="1.0" encoding="utf-8"?>
<ds:datastoreItem xmlns:ds="http://schemas.openxmlformats.org/officeDocument/2006/customXml" ds:itemID="{A196AC3A-BE0C-4D0E-8763-016FAD32C674}"/>
</file>

<file path=customXml/itemProps3.xml><?xml version="1.0" encoding="utf-8"?>
<ds:datastoreItem xmlns:ds="http://schemas.openxmlformats.org/officeDocument/2006/customXml" ds:itemID="{047635A2-A1A6-4B0D-9BDA-1A5A94606525}">
  <ds:schemaRefs>
    <ds:schemaRef ds:uri="http://purl.org/dc/dcmitype/"/>
    <ds:schemaRef ds:uri="3fb75ccb-774b-4eaa-a2e6-3308c9d227da"/>
    <ds:schemaRef ds:uri="http://schemas.microsoft.com/office/2006/documentManagement/types"/>
    <ds:schemaRef ds:uri="http://schemas.openxmlformats.org/package/2006/metadata/core-properties"/>
    <ds:schemaRef ds:uri="http://purl.org/dc/elements/1.1/"/>
    <ds:schemaRef ds:uri="6a372573-8198-494e-bf25-e7c969dc9ec4"/>
    <ds:schemaRef ds:uri="http://purl.org/dc/terms/"/>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9843</TotalTime>
  <Words>6711</Words>
  <Application>Microsoft Office PowerPoint</Application>
  <PresentationFormat>Widescreen</PresentationFormat>
  <Paragraphs>1019</Paragraphs>
  <Slides>58</Slides>
  <Notes>58</Notes>
  <HiddenSlides>1</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58</vt:i4>
      </vt:variant>
    </vt:vector>
  </HeadingPairs>
  <TitlesOfParts>
    <vt:vector size="67" baseType="lpstr">
      <vt:lpstr>Aptos</vt:lpstr>
      <vt:lpstr>Arial</vt:lpstr>
      <vt:lpstr>Helvetica</vt:lpstr>
      <vt:lpstr>Wingdings</vt:lpstr>
      <vt:lpstr>SFS Main</vt:lpstr>
      <vt:lpstr>SFS Side</vt:lpstr>
      <vt:lpstr>1_SFS Side</vt:lpstr>
      <vt:lpstr>SFS Side Green</vt:lpstr>
      <vt:lpstr>SFS Green</vt:lpstr>
      <vt:lpstr>Facilitator prep</vt:lpstr>
      <vt:lpstr>Activating collaboration</vt:lpstr>
      <vt:lpstr>Activating collaboration</vt:lpstr>
      <vt:lpstr>Collaboration</vt:lpstr>
      <vt:lpstr>Objectives for today</vt:lpstr>
      <vt:lpstr>Agenda for today</vt:lpstr>
      <vt:lpstr>How we’ll work together</vt:lpstr>
      <vt:lpstr>About skills for success</vt:lpstr>
      <vt:lpstr>About Skills for Success</vt:lpstr>
      <vt:lpstr>About Skills for Success</vt:lpstr>
      <vt:lpstr>About I4PL’s role in the initiative</vt:lpstr>
      <vt:lpstr>About Collaboration</vt:lpstr>
      <vt:lpstr>Collaboration in the research</vt:lpstr>
      <vt:lpstr>Collaboration</vt:lpstr>
      <vt:lpstr>Collaboration</vt:lpstr>
      <vt:lpstr>Collaboration</vt:lpstr>
      <vt:lpstr>Collaboration proficiency levels</vt:lpstr>
      <vt:lpstr>Types of team work</vt:lpstr>
      <vt:lpstr>When collaboration is needed</vt:lpstr>
      <vt:lpstr>How collaboration benefits…</vt:lpstr>
      <vt:lpstr>Supporting Collaboration</vt:lpstr>
      <vt:lpstr>Responsibility for collaboration</vt:lpstr>
      <vt:lpstr>Organizational barriers to collaboration</vt:lpstr>
      <vt:lpstr>How leaders support collaboration</vt:lpstr>
      <vt:lpstr>PowerPoint Presentation</vt:lpstr>
      <vt:lpstr>How managers support collaboration</vt:lpstr>
      <vt:lpstr>PowerPoint Presentation</vt:lpstr>
      <vt:lpstr>break</vt:lpstr>
      <vt:lpstr>Developing Collaboration</vt:lpstr>
      <vt:lpstr>Collaboration in the research: individuals and teams</vt:lpstr>
      <vt:lpstr>Collaboration in the research: development</vt:lpstr>
      <vt:lpstr>Collaboration</vt:lpstr>
      <vt:lpstr>Developing collaboration in individuals</vt:lpstr>
      <vt:lpstr>Collaboration</vt:lpstr>
      <vt:lpstr>Collaboration</vt:lpstr>
      <vt:lpstr>Collaboration</vt:lpstr>
      <vt:lpstr>Collaboration</vt:lpstr>
      <vt:lpstr>Collaboration</vt:lpstr>
      <vt:lpstr>Collaboration</vt:lpstr>
      <vt:lpstr>Skills for success resources</vt:lpstr>
      <vt:lpstr>Skills for Success Website</vt:lpstr>
      <vt:lpstr>Skills for Success Skills and components</vt:lpstr>
      <vt:lpstr>Skills for Success Assessment and training tools</vt:lpstr>
      <vt:lpstr>Skills for Success Snapshot</vt:lpstr>
      <vt:lpstr>Skills for Success Snapshot</vt:lpstr>
      <vt:lpstr>Skills for Success Snapshot</vt:lpstr>
      <vt:lpstr>Skills for Success Resources</vt:lpstr>
      <vt:lpstr>Skills for Success Resources</vt:lpstr>
      <vt:lpstr>Skills for success badges</vt:lpstr>
      <vt:lpstr>Two types of badges</vt:lpstr>
      <vt:lpstr>Learning Provider badge</vt:lpstr>
      <vt:lpstr>Submitting your implementation plan</vt:lpstr>
      <vt:lpstr>Issuing badges to your learners</vt:lpstr>
      <vt:lpstr>Issuing badges to your learners</vt:lpstr>
      <vt:lpstr>Issuing badges to learners</vt:lpstr>
      <vt:lpstr>Closing the day</vt:lpstr>
      <vt:lpstr>Committing to Collaboration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I4PL Marketing &amp; Communications</cp:lastModifiedBy>
  <cp:revision>8</cp:revision>
  <dcterms:created xsi:type="dcterms:W3CDTF">2015-09-10T04:09:14Z</dcterms:created>
  <dcterms:modified xsi:type="dcterms:W3CDTF">2025-03-05T21:49:51Z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0x010100FB3C18CD5A06CB46ADDF01043DA0AE6F</vt:lpwstr>
  </property>
  <property fmtid="{D5CDD505-2E9C-101B-9397-08002B2CF9AE}" pid="3" name="Order">
    <vt:r8>231200</vt:r8>
  </property>
  <property fmtid="{D5CDD505-2E9C-101B-9397-08002B2CF9AE}" pid="4" name="MediaServiceImageTags">
    <vt:lpwstr/>
  </property>
</Properties>
</file>