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4D1530F8_6A8CF61D.xml" ContentType="application/vnd.ms-powerpoint.comments+xml"/>
  <Override PartName="/ppt/notesSlides/notesSlide5.xml" ContentType="application/vnd.openxmlformats-officedocument.presentationml.notesSlide+xml"/>
  <Override PartName="/ppt/comments/modernComment_113_54AF397.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4D15310F_37C0F029.xml" ContentType="application/vnd.ms-powerpoint.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712" r:id="rId5"/>
    <p:sldMasterId id="2147483754" r:id="rId6"/>
    <p:sldMasterId id="2147483731" r:id="rId7"/>
    <p:sldMasterId id="2147483693" r:id="rId8"/>
  </p:sldMasterIdLst>
  <p:notesMasterIdLst>
    <p:notesMasterId r:id="rId71"/>
  </p:notesMasterIdLst>
  <p:handoutMasterIdLst>
    <p:handoutMasterId r:id="rId72"/>
  </p:handoutMasterIdLst>
  <p:sldIdLst>
    <p:sldId id="281" r:id="rId9"/>
    <p:sldId id="258" r:id="rId10"/>
    <p:sldId id="271" r:id="rId11"/>
    <p:sldId id="1293234424" r:id="rId12"/>
    <p:sldId id="275" r:id="rId13"/>
    <p:sldId id="268" r:id="rId14"/>
    <p:sldId id="279" r:id="rId15"/>
    <p:sldId id="289" r:id="rId16"/>
    <p:sldId id="269" r:id="rId17"/>
    <p:sldId id="273" r:id="rId18"/>
    <p:sldId id="290" r:id="rId19"/>
    <p:sldId id="291" r:id="rId20"/>
    <p:sldId id="1293234447" r:id="rId21"/>
    <p:sldId id="1293234467" r:id="rId22"/>
    <p:sldId id="1293234468" r:id="rId23"/>
    <p:sldId id="270" r:id="rId24"/>
    <p:sldId id="1293234443" r:id="rId25"/>
    <p:sldId id="1293234445" r:id="rId26"/>
    <p:sldId id="261" r:id="rId27"/>
    <p:sldId id="1293234469" r:id="rId28"/>
    <p:sldId id="1293234473" r:id="rId29"/>
    <p:sldId id="1293234425" r:id="rId30"/>
    <p:sldId id="282" r:id="rId31"/>
    <p:sldId id="293" r:id="rId32"/>
    <p:sldId id="287" r:id="rId33"/>
    <p:sldId id="286" r:id="rId34"/>
    <p:sldId id="294" r:id="rId35"/>
    <p:sldId id="1293234433" r:id="rId36"/>
    <p:sldId id="1293234434" r:id="rId37"/>
    <p:sldId id="1293234435" r:id="rId38"/>
    <p:sldId id="284" r:id="rId39"/>
    <p:sldId id="1293234458" r:id="rId40"/>
    <p:sldId id="1293234448" r:id="rId41"/>
    <p:sldId id="1293234428" r:id="rId42"/>
    <p:sldId id="1293234472" r:id="rId43"/>
    <p:sldId id="1293234459" r:id="rId44"/>
    <p:sldId id="1293234460" r:id="rId45"/>
    <p:sldId id="1293234461" r:id="rId46"/>
    <p:sldId id="1293234462" r:id="rId47"/>
    <p:sldId id="1293234463" r:id="rId48"/>
    <p:sldId id="1293234464" r:id="rId49"/>
    <p:sldId id="1293234465" r:id="rId50"/>
    <p:sldId id="1293234466" r:id="rId51"/>
    <p:sldId id="1293234436" r:id="rId52"/>
    <p:sldId id="1293234437" r:id="rId53"/>
    <p:sldId id="1293234451" r:id="rId54"/>
    <p:sldId id="1293234452" r:id="rId55"/>
    <p:sldId id="1293234453" r:id="rId56"/>
    <p:sldId id="1293234456" r:id="rId57"/>
    <p:sldId id="1293234457" r:id="rId58"/>
    <p:sldId id="1293234454" r:id="rId59"/>
    <p:sldId id="1293234474" r:id="rId60"/>
    <p:sldId id="296" r:id="rId61"/>
    <p:sldId id="295" r:id="rId62"/>
    <p:sldId id="297" r:id="rId63"/>
    <p:sldId id="298" r:id="rId64"/>
    <p:sldId id="300" r:id="rId65"/>
    <p:sldId id="299" r:id="rId66"/>
    <p:sldId id="301" r:id="rId67"/>
    <p:sldId id="1293234422" r:id="rId68"/>
    <p:sldId id="1293234421" r:id="rId69"/>
    <p:sldId id="1293234423"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Facilitator Prep" id="{38A5BF3A-EA66-4CC2-B8CE-FEA4D26F4C00}">
          <p14:sldIdLst>
            <p14:sldId id="281"/>
          </p14:sldIdLst>
        </p14:section>
        <p14:section name="Pre-Session" id="{5BF3ED84-4C3E-4210-8561-93FD0599E35D}">
          <p14:sldIdLst>
            <p14:sldId id="258"/>
          </p14:sldIdLst>
        </p14:section>
        <p14:section name="Welcome and introductions" id="{10B44225-3281-4B40-B605-B00929336532}">
          <p14:sldIdLst>
            <p14:sldId id="271"/>
            <p14:sldId id="1293234424"/>
            <p14:sldId id="275"/>
            <p14:sldId id="268"/>
            <p14:sldId id="279"/>
            <p14:sldId id="289"/>
            <p14:sldId id="269"/>
            <p14:sldId id="273"/>
            <p14:sldId id="290"/>
          </p14:sldIdLst>
        </p14:section>
        <p14:section name="About Creativity &amp; Innovation" id="{B2F40D4F-90BC-4EC1-815B-D955DD2B874E}">
          <p14:sldIdLst>
            <p14:sldId id="291"/>
            <p14:sldId id="1293234447"/>
            <p14:sldId id="1293234467"/>
            <p14:sldId id="1293234468"/>
            <p14:sldId id="270"/>
            <p14:sldId id="1293234443"/>
            <p14:sldId id="1293234445"/>
            <p14:sldId id="261"/>
            <p14:sldId id="1293234469"/>
            <p14:sldId id="1293234473"/>
          </p14:sldIdLst>
        </p14:section>
        <p14:section name="Benefits of Creativity &amp; Innovation" id="{AF1AAF76-3468-4CB7-A3C3-6FB827A62F59}">
          <p14:sldIdLst>
            <p14:sldId id="1293234425"/>
            <p14:sldId id="282"/>
          </p14:sldIdLst>
        </p14:section>
        <p14:section name="Supporting Creativity &amp; Innovation" id="{F7A7AAD9-6B37-4E1F-859F-424285FADFCA}">
          <p14:sldIdLst>
            <p14:sldId id="293"/>
            <p14:sldId id="287"/>
            <p14:sldId id="286"/>
            <p14:sldId id="294"/>
            <p14:sldId id="1293234433"/>
            <p14:sldId id="1293234434"/>
            <p14:sldId id="1293234435"/>
          </p14:sldIdLst>
        </p14:section>
        <p14:section name="Break" id="{A9971ED6-4221-419A-8EE1-95FA07074B2D}">
          <p14:sldIdLst>
            <p14:sldId id="284"/>
          </p14:sldIdLst>
        </p14:section>
        <p14:section name="Developing Creativity &amp; Innovation in Individuals" id="{4F5375E9-8D7A-495C-972F-A16F49739A65}">
          <p14:sldIdLst>
            <p14:sldId id="1293234458"/>
            <p14:sldId id="1293234448"/>
            <p14:sldId id="1293234428"/>
            <p14:sldId id="1293234472"/>
            <p14:sldId id="1293234459"/>
            <p14:sldId id="1293234460"/>
            <p14:sldId id="1293234461"/>
            <p14:sldId id="1293234462"/>
            <p14:sldId id="1293234463"/>
            <p14:sldId id="1293234464"/>
            <p14:sldId id="1293234465"/>
            <p14:sldId id="1293234466"/>
          </p14:sldIdLst>
        </p14:section>
        <p14:section name="Resources" id="{15D4A3B3-CEC7-4824-9F32-78C100A1523C}">
          <p14:sldIdLst>
            <p14:sldId id="1293234436"/>
            <p14:sldId id="1293234437"/>
            <p14:sldId id="1293234451"/>
            <p14:sldId id="1293234452"/>
            <p14:sldId id="1293234453"/>
            <p14:sldId id="1293234456"/>
            <p14:sldId id="1293234457"/>
            <p14:sldId id="1293234454"/>
            <p14:sldId id="1293234474"/>
          </p14:sldIdLst>
        </p14:section>
        <p14:section name="Badges" id="{764FB30A-DB34-413D-A937-BEA23CBBDA83}">
          <p14:sldIdLst>
            <p14:sldId id="296"/>
            <p14:sldId id="295"/>
            <p14:sldId id="297"/>
            <p14:sldId id="298"/>
            <p14:sldId id="300"/>
            <p14:sldId id="299"/>
            <p14:sldId id="301"/>
          </p14:sldIdLst>
        </p14:section>
        <p14:section name="Closing" id="{3D761E43-B5A3-49E5-BAA3-0090A8BFC354}">
          <p14:sldIdLst>
            <p14:sldId id="1293234422"/>
            <p14:sldId id="1293234421"/>
            <p14:sldId id="129323442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44CCB1A-62E4-64F9-628E-140F7066B63B}" name="Guest User" initials="GU" userId="S::urn:spo:anon#43cfa524e7cd2978496a0e94bb8055affe1e5967f4ea9cb297c0674f4b8bc173::" providerId="AD"/>
  <p188:author id="{F5D4A9BE-B617-3103-DCDE-BCA6619BB59B}" name="Robin Martin" initials="RM" userId="S::robin@tdx-consulting.com::9765ce88-7c55-48e1-84d1-88ac86d1703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B8D4"/>
    <a:srgbClr val="00C4DA"/>
    <a:srgbClr val="138B41"/>
    <a:srgbClr val="89254F"/>
    <a:srgbClr val="8B254F"/>
    <a:srgbClr val="EB8B2D"/>
    <a:srgbClr val="AB202C"/>
    <a:srgbClr val="AC242F"/>
    <a:srgbClr val="802B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6B457D-0474-D91D-2649-950262AB2AB9}" v="4" dt="2025-02-25T20:55:10.370"/>
    <p1510:client id="{B682D42E-4696-7865-278E-A9518A0ABD1C}" v="1" dt="2025-02-25T17:50:09.743"/>
    <p1510:client id="{BF97BC1F-8DCC-4674-98A2-36667D9D7643}" v="2" dt="2025-02-26T14:29:08.2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16" Type="http://schemas.openxmlformats.org/officeDocument/2006/relationships/slide" Target="slides/slide8.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microsoft.com/office/2015/10/relationships/revisionInfo" Target="revisionInfo.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presProps" Target="presProps.xml"/><Relationship Id="rId78"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tableStyles" Target="tableStyles.xml"/><Relationship Id="rId7" Type="http://schemas.openxmlformats.org/officeDocument/2006/relationships/slideMaster" Target="slideMasters/slideMaster4.xml"/><Relationship Id="rId71"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1.xml"/></Relationships>
</file>

<file path=ppt/comments/modernComment_4D1530F8_6A8CF61D.xml><?xml version="1.0" encoding="utf-8"?>
<p188:cmLst xmlns:a="http://schemas.openxmlformats.org/drawingml/2006/main" xmlns:r="http://schemas.openxmlformats.org/officeDocument/2006/relationships" xmlns:p188="http://schemas.microsoft.com/office/powerpoint/2018/8/main">
  <p188:cm id="{56CCC749-B9E1-4DD9-95E9-6F367B337212}" authorId="{F5D4A9BE-B617-3103-DCDE-BCA6619BB59B}" created="2025-02-12T12:11:41.882">
    <ac:deMkLst xmlns:ac="http://schemas.microsoft.com/office/drawing/2013/main/command">
      <pc:docMk xmlns:pc="http://schemas.microsoft.com/office/powerpoint/2013/main/command"/>
      <pc:sldMk xmlns:pc="http://schemas.microsoft.com/office/powerpoint/2013/main/command" cId="1787622941" sldId="1293234424"/>
      <ac:spMk id="11" creationId="{01952164-AF98-6480-AD16-EF87B83EB7A0}"/>
    </ac:deMkLst>
    <p188:txBody>
      <a:bodyPr/>
      <a:lstStyle/>
      <a:p>
        <a:r>
          <a:rPr lang="en-GB"/>
          <a:t>Anyone got a good virtual activity to warm them up?</a:t>
        </a:r>
      </a:p>
    </p188:txBody>
  </p188:cm>
</p188:cmLst>
</file>

<file path=ppt/comments/modernComment_4D15310F_37C0F029.xml><?xml version="1.0" encoding="utf-8"?>
<p188:cmLst xmlns:a="http://schemas.openxmlformats.org/drawingml/2006/main" xmlns:r="http://schemas.openxmlformats.org/officeDocument/2006/relationships" xmlns:p188="http://schemas.microsoft.com/office/powerpoint/2018/8/main">
  <p188:cm id="{11A1AB08-1564-48DA-BF6B-1776379C3508}" authorId="{F44CCB1A-62E4-64F9-628E-140F7066B63B}" created="2025-02-23T17:42:56.716">
    <ac:deMkLst xmlns:ac="http://schemas.microsoft.com/office/drawing/2013/main/command">
      <pc:docMk xmlns:pc="http://schemas.microsoft.com/office/powerpoint/2013/main/command"/>
      <pc:sldMk xmlns:pc="http://schemas.microsoft.com/office/powerpoint/2013/main/command" cId="935391273" sldId="1293234447"/>
      <ac:spMk id="2" creationId="{306B03C1-92DE-B6CC-5082-A0BF2207A274}"/>
    </ac:deMkLst>
    <p188:txBody>
      <a:bodyPr/>
      <a:lstStyle/>
      <a:p>
        <a:r>
          <a:rPr lang="en-US"/>
          <a:t>Beverly here: Can you elaborate on the difference between teachable and coachable ?</a:t>
        </a:r>
      </a:p>
    </p188:txBody>
  </p188:cm>
  <p188:cm id="{EBD41C06-66EA-4C51-AD90-C7BAD26377FC}" authorId="{F44CCB1A-62E4-64F9-628E-140F7066B63B}" created="2025-02-23T17:44:11.875">
    <ac:deMkLst xmlns:ac="http://schemas.microsoft.com/office/drawing/2013/main/command">
      <pc:docMk xmlns:pc="http://schemas.microsoft.com/office/powerpoint/2013/main/command"/>
      <pc:sldMk xmlns:pc="http://schemas.microsoft.com/office/powerpoint/2013/main/command" cId="935391273" sldId="1293234447"/>
      <ac:spMk id="2" creationId="{306B03C1-92DE-B6CC-5082-A0BF2207A274}"/>
    </ac:deMkLst>
    <p188:txBody>
      <a:bodyPr/>
      <a:lstStyle/>
      <a:p>
        <a:r>
          <a:rPr lang="en-US"/>
          <a:t>An elaboration on how you define performance orientated individuals please.</a:t>
        </a:r>
      </a:p>
    </p188:txBody>
  </p188:cm>
</p188:cmLst>
</file>

<file path=ppt/comments/modernComment_113_54AF397.xml><?xml version="1.0" encoding="utf-8"?>
<p188:cmLst xmlns:a="http://schemas.openxmlformats.org/drawingml/2006/main" xmlns:r="http://schemas.openxmlformats.org/officeDocument/2006/relationships" xmlns:p188="http://schemas.microsoft.com/office/powerpoint/2018/8/main">
  <p188:cm id="{1F8CFC8F-BD4E-4200-A322-B0903CC97EBD}" authorId="{F44CCB1A-62E4-64F9-628E-140F7066B63B}" created="2025-02-23T17:46:05.769">
    <pc:sldMkLst xmlns:pc="http://schemas.microsoft.com/office/powerpoint/2013/main/command">
      <pc:docMk/>
      <pc:sldMk cId="88798103" sldId="275"/>
    </pc:sldMkLst>
    <p188:txBody>
      <a:bodyPr/>
      <a:lstStyle/>
      <a:p>
        <a:r>
          <a:rPr lang="en-US"/>
          <a:t>Robina- I think that we could mention the corresponding page numbers in their manuals?  that is indicated at the bottom of the slides?  Thoughts. </a:t>
        </a:r>
      </a:p>
    </p188:txBody>
  </p188:cm>
</p188:cmLst>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01946E-E83E-48B6-ACD2-E0890DCE4039}" type="doc">
      <dgm:prSet loTypeId="urn:microsoft.com/office/officeart/2005/8/layout/cycle4" loCatId="cycle" qsTypeId="urn:microsoft.com/office/officeart/2005/8/quickstyle/3d1" qsCatId="3D" csTypeId="urn:microsoft.com/office/officeart/2005/8/colors/colorful2" csCatId="colorful" phldr="1"/>
      <dgm:spPr/>
      <dgm:t>
        <a:bodyPr/>
        <a:lstStyle/>
        <a:p>
          <a:endParaRPr lang="en-GB"/>
        </a:p>
      </dgm:t>
    </dgm:pt>
    <dgm:pt modelId="{0AC8EC17-89AE-4AA0-8243-4BDFFA7CAB37}">
      <dgm:prSet phldrT="[Text]" custT="1"/>
      <dgm:spPr/>
      <dgm:t>
        <a:bodyPr/>
        <a:lstStyle/>
        <a:p>
          <a:r>
            <a:rPr lang="en-CA" sz="1800" noProof="0"/>
            <a:t>Individuals</a:t>
          </a:r>
        </a:p>
      </dgm:t>
    </dgm:pt>
    <dgm:pt modelId="{1051E047-5548-49AD-972B-4B44BB8CE2A7}" type="parTrans" cxnId="{F4713227-95BE-4653-95ED-1934B4C8098A}">
      <dgm:prSet/>
      <dgm:spPr/>
      <dgm:t>
        <a:bodyPr/>
        <a:lstStyle/>
        <a:p>
          <a:endParaRPr lang="en-GB" sz="2000"/>
        </a:p>
      </dgm:t>
    </dgm:pt>
    <dgm:pt modelId="{6C5CF80F-4A60-413C-8E3E-B7FFB9FCAF52}" type="sibTrans" cxnId="{F4713227-95BE-4653-95ED-1934B4C8098A}">
      <dgm:prSet/>
      <dgm:spPr/>
      <dgm:t>
        <a:bodyPr/>
        <a:lstStyle/>
        <a:p>
          <a:endParaRPr lang="en-GB" sz="2000"/>
        </a:p>
      </dgm:t>
    </dgm:pt>
    <dgm:pt modelId="{88F993B1-DFD3-4047-9166-5D90221C915A}">
      <dgm:prSet phldrT="[Text]" custT="1"/>
      <dgm:spPr/>
      <dgm:t>
        <a:bodyPr tIns="216000" bIns="0" anchor="t" anchorCtr="0"/>
        <a:lstStyle/>
        <a:p>
          <a:r>
            <a:rPr lang="en-CA" sz="1400" noProof="0"/>
            <a:t>Greater sense of control and pride</a:t>
          </a:r>
        </a:p>
      </dgm:t>
    </dgm:pt>
    <dgm:pt modelId="{478AE9BE-558C-44C5-A3D6-A994AEDAD9B4}" type="parTrans" cxnId="{837F8F34-1E62-4C5C-AC1A-310699CA6228}">
      <dgm:prSet/>
      <dgm:spPr/>
      <dgm:t>
        <a:bodyPr/>
        <a:lstStyle/>
        <a:p>
          <a:endParaRPr lang="en-GB" sz="2000"/>
        </a:p>
      </dgm:t>
    </dgm:pt>
    <dgm:pt modelId="{B138738B-F522-4B7C-A027-F5756C282E50}" type="sibTrans" cxnId="{837F8F34-1E62-4C5C-AC1A-310699CA6228}">
      <dgm:prSet/>
      <dgm:spPr/>
      <dgm:t>
        <a:bodyPr/>
        <a:lstStyle/>
        <a:p>
          <a:endParaRPr lang="en-GB" sz="2000"/>
        </a:p>
      </dgm:t>
    </dgm:pt>
    <dgm:pt modelId="{B29A198E-2915-4590-A6F7-67DBF6635D56}">
      <dgm:prSet phldrT="[Text]" custT="1"/>
      <dgm:spPr>
        <a:solidFill>
          <a:schemeClr val="accent1"/>
        </a:solidFill>
      </dgm:spPr>
      <dgm:t>
        <a:bodyPr/>
        <a:lstStyle/>
        <a:p>
          <a:r>
            <a:rPr lang="en-CA" sz="1800" noProof="0"/>
            <a:t>Teams</a:t>
          </a:r>
        </a:p>
      </dgm:t>
    </dgm:pt>
    <dgm:pt modelId="{FF62E107-539D-49E1-BED1-89C268E10337}" type="parTrans" cxnId="{2BA51334-469D-41AC-BFA9-D7B223B64907}">
      <dgm:prSet/>
      <dgm:spPr/>
      <dgm:t>
        <a:bodyPr/>
        <a:lstStyle/>
        <a:p>
          <a:endParaRPr lang="en-GB" sz="2000"/>
        </a:p>
      </dgm:t>
    </dgm:pt>
    <dgm:pt modelId="{D0B94EF4-39A4-4826-B868-45B2B5FD855C}" type="sibTrans" cxnId="{2BA51334-469D-41AC-BFA9-D7B223B64907}">
      <dgm:prSet/>
      <dgm:spPr/>
      <dgm:t>
        <a:bodyPr/>
        <a:lstStyle/>
        <a:p>
          <a:endParaRPr lang="en-GB" sz="2000"/>
        </a:p>
      </dgm:t>
    </dgm:pt>
    <dgm:pt modelId="{CF4E1090-7885-44B7-87E6-6CEFC78EA35F}">
      <dgm:prSet phldrT="[Text]" custT="1"/>
      <dgm:spPr>
        <a:solidFill>
          <a:schemeClr val="accent4"/>
        </a:solidFill>
      </dgm:spPr>
      <dgm:t>
        <a:bodyPr/>
        <a:lstStyle/>
        <a:p>
          <a:r>
            <a:rPr lang="en-CA" sz="1800" noProof="0"/>
            <a:t>Managers and leaders</a:t>
          </a:r>
        </a:p>
      </dgm:t>
    </dgm:pt>
    <dgm:pt modelId="{C9CB9FCD-187D-490A-8DEA-9B18D8D1D3DC}" type="parTrans" cxnId="{CFFA0BEF-AE10-448F-8FD3-7BC425FB1FFA}">
      <dgm:prSet/>
      <dgm:spPr/>
      <dgm:t>
        <a:bodyPr/>
        <a:lstStyle/>
        <a:p>
          <a:endParaRPr lang="en-GB" sz="2000"/>
        </a:p>
      </dgm:t>
    </dgm:pt>
    <dgm:pt modelId="{AE86BE35-1614-47AA-89AD-6329DB9FE30B}" type="sibTrans" cxnId="{CFFA0BEF-AE10-448F-8FD3-7BC425FB1FFA}">
      <dgm:prSet/>
      <dgm:spPr/>
      <dgm:t>
        <a:bodyPr/>
        <a:lstStyle/>
        <a:p>
          <a:endParaRPr lang="en-GB" sz="2000"/>
        </a:p>
      </dgm:t>
    </dgm:pt>
    <dgm:pt modelId="{2203B9B7-D3A2-47F7-8824-0228FAEEDCF6}">
      <dgm:prSet phldrT="[Text]" custT="1"/>
      <dgm:spPr>
        <a:ln>
          <a:solidFill>
            <a:schemeClr val="accent4"/>
          </a:solidFill>
        </a:ln>
      </dgm:spPr>
      <dgm:t>
        <a:bodyPr lIns="432000" tIns="0" anchor="b" anchorCtr="1"/>
        <a:lstStyle/>
        <a:p>
          <a:r>
            <a:rPr lang="en-CA" sz="1400" noProof="0"/>
            <a:t>Improved problem-solving</a:t>
          </a:r>
        </a:p>
      </dgm:t>
    </dgm:pt>
    <dgm:pt modelId="{AB285F64-A224-4357-88D9-AB599DB8C13D}" type="parTrans" cxnId="{5DBECA73-8CC8-42C4-BFF1-0759DE0ED44F}">
      <dgm:prSet/>
      <dgm:spPr/>
      <dgm:t>
        <a:bodyPr/>
        <a:lstStyle/>
        <a:p>
          <a:endParaRPr lang="en-GB" sz="2000"/>
        </a:p>
      </dgm:t>
    </dgm:pt>
    <dgm:pt modelId="{F012AF79-38A8-4DF7-8463-A156DACE8092}" type="sibTrans" cxnId="{5DBECA73-8CC8-42C4-BFF1-0759DE0ED44F}">
      <dgm:prSet/>
      <dgm:spPr/>
      <dgm:t>
        <a:bodyPr/>
        <a:lstStyle/>
        <a:p>
          <a:endParaRPr lang="en-GB" sz="2000"/>
        </a:p>
      </dgm:t>
    </dgm:pt>
    <dgm:pt modelId="{74EE0238-61DD-45EB-8F08-39F823FB6734}">
      <dgm:prSet phldrT="[Text]" custT="1"/>
      <dgm:spPr/>
      <dgm:t>
        <a:bodyPr lIns="72000"/>
        <a:lstStyle/>
        <a:p>
          <a:pPr marL="0" indent="0"/>
          <a:r>
            <a:rPr lang="en-CA" sz="1800" noProof="0"/>
            <a:t>Organization</a:t>
          </a:r>
        </a:p>
      </dgm:t>
    </dgm:pt>
    <dgm:pt modelId="{3E6F07A3-7F24-4F8A-911A-566811F3AAD9}" type="parTrans" cxnId="{5088DD21-F158-4DAE-A244-215A99FA4BDC}">
      <dgm:prSet/>
      <dgm:spPr/>
      <dgm:t>
        <a:bodyPr/>
        <a:lstStyle/>
        <a:p>
          <a:endParaRPr lang="en-GB" sz="2000"/>
        </a:p>
      </dgm:t>
    </dgm:pt>
    <dgm:pt modelId="{930CCCC8-018F-464B-93C5-37236196149C}" type="sibTrans" cxnId="{5088DD21-F158-4DAE-A244-215A99FA4BDC}">
      <dgm:prSet/>
      <dgm:spPr/>
      <dgm:t>
        <a:bodyPr/>
        <a:lstStyle/>
        <a:p>
          <a:endParaRPr lang="en-GB" sz="2000"/>
        </a:p>
      </dgm:t>
    </dgm:pt>
    <dgm:pt modelId="{7D11707A-065B-46FC-8A5C-8E99C14F3FB0}">
      <dgm:prSet phldrT="[Text]" custT="1"/>
      <dgm:spPr/>
      <dgm:t>
        <a:bodyPr anchor="b" anchorCtr="0"/>
        <a:lstStyle/>
        <a:p>
          <a:r>
            <a:rPr lang="en-CA" sz="1400" noProof="0"/>
            <a:t>Market leadership</a:t>
          </a:r>
        </a:p>
      </dgm:t>
    </dgm:pt>
    <dgm:pt modelId="{6CB6A3D7-8D33-4C24-8F40-5784A36CB34D}" type="parTrans" cxnId="{3F24FB8D-E703-47F4-9551-B61F1AFCAEAC}">
      <dgm:prSet/>
      <dgm:spPr/>
      <dgm:t>
        <a:bodyPr/>
        <a:lstStyle/>
        <a:p>
          <a:endParaRPr lang="en-GB" sz="2000"/>
        </a:p>
      </dgm:t>
    </dgm:pt>
    <dgm:pt modelId="{2C3320E1-6636-4D4F-8154-9439118C5D02}" type="sibTrans" cxnId="{3F24FB8D-E703-47F4-9551-B61F1AFCAEAC}">
      <dgm:prSet/>
      <dgm:spPr/>
      <dgm:t>
        <a:bodyPr/>
        <a:lstStyle/>
        <a:p>
          <a:endParaRPr lang="en-GB" sz="2000"/>
        </a:p>
      </dgm:t>
    </dgm:pt>
    <dgm:pt modelId="{473876D6-7098-4C77-AA7A-1DAF4E070B67}">
      <dgm:prSet phldrT="[Text]" custT="1"/>
      <dgm:spPr>
        <a:ln>
          <a:solidFill>
            <a:schemeClr val="accent1"/>
          </a:solidFill>
        </a:ln>
      </dgm:spPr>
      <dgm:t>
        <a:bodyPr lIns="432000" anchor="b" anchorCtr="0"/>
        <a:lstStyle/>
        <a:p>
          <a:r>
            <a:rPr lang="en-CA" sz="1400" noProof="0"/>
            <a:t>Improved problem-solving</a:t>
          </a:r>
        </a:p>
      </dgm:t>
    </dgm:pt>
    <dgm:pt modelId="{1997C285-C228-45FB-88A4-22F5CD3A60BE}" type="parTrans" cxnId="{33FDD303-97A6-46AF-BA1C-60DD25CC4C63}">
      <dgm:prSet/>
      <dgm:spPr/>
      <dgm:t>
        <a:bodyPr/>
        <a:lstStyle/>
        <a:p>
          <a:endParaRPr lang="en-GB" sz="2000"/>
        </a:p>
      </dgm:t>
    </dgm:pt>
    <dgm:pt modelId="{0BAB5117-72B8-4B6E-93B5-4FD400AAA423}" type="sibTrans" cxnId="{33FDD303-97A6-46AF-BA1C-60DD25CC4C63}">
      <dgm:prSet/>
      <dgm:spPr/>
      <dgm:t>
        <a:bodyPr/>
        <a:lstStyle/>
        <a:p>
          <a:endParaRPr lang="en-GB" sz="2000"/>
        </a:p>
      </dgm:t>
    </dgm:pt>
    <dgm:pt modelId="{1780335F-FA7C-40AE-9CC9-3B04EA4CCAEE}">
      <dgm:prSet phldrT="[Text]" custT="1"/>
      <dgm:spPr/>
      <dgm:t>
        <a:bodyPr tIns="216000" bIns="0" anchor="t" anchorCtr="0"/>
        <a:lstStyle/>
        <a:p>
          <a:r>
            <a:rPr lang="en-CA" sz="1400" noProof="0"/>
            <a:t>Less stress</a:t>
          </a:r>
        </a:p>
      </dgm:t>
    </dgm:pt>
    <dgm:pt modelId="{9EAAA5A5-5DDE-4195-BC06-CA0C60BDBF13}" type="parTrans" cxnId="{6FF6CDDB-10B4-48B1-BE93-C83E0CCBD258}">
      <dgm:prSet/>
      <dgm:spPr/>
      <dgm:t>
        <a:bodyPr/>
        <a:lstStyle/>
        <a:p>
          <a:endParaRPr lang="en-GB" sz="2000"/>
        </a:p>
      </dgm:t>
    </dgm:pt>
    <dgm:pt modelId="{1D7AA645-BCD3-4FD4-AC75-CFE889943DCB}" type="sibTrans" cxnId="{6FF6CDDB-10B4-48B1-BE93-C83E0CCBD258}">
      <dgm:prSet/>
      <dgm:spPr/>
      <dgm:t>
        <a:bodyPr/>
        <a:lstStyle/>
        <a:p>
          <a:endParaRPr lang="en-GB" sz="2000"/>
        </a:p>
      </dgm:t>
    </dgm:pt>
    <dgm:pt modelId="{4A9C208D-F5E4-456B-B3E3-91141A969B74}">
      <dgm:prSet phldrT="[Text]" custT="1"/>
      <dgm:spPr/>
      <dgm:t>
        <a:bodyPr tIns="216000" bIns="0" anchor="t" anchorCtr="0"/>
        <a:lstStyle/>
        <a:p>
          <a:r>
            <a:rPr lang="en-CA" sz="1400" noProof="0"/>
            <a:t>Increased resilience</a:t>
          </a:r>
        </a:p>
      </dgm:t>
    </dgm:pt>
    <dgm:pt modelId="{7D40F031-3B15-4DD8-BD4E-9A6D8F6BE89F}" type="parTrans" cxnId="{81B9796E-5BA0-46DA-828C-469221BB9276}">
      <dgm:prSet/>
      <dgm:spPr/>
      <dgm:t>
        <a:bodyPr/>
        <a:lstStyle/>
        <a:p>
          <a:endParaRPr lang="en-GB" sz="2000"/>
        </a:p>
      </dgm:t>
    </dgm:pt>
    <dgm:pt modelId="{BDF9782F-D993-4C72-AA86-786ADB40E35F}" type="sibTrans" cxnId="{81B9796E-5BA0-46DA-828C-469221BB9276}">
      <dgm:prSet/>
      <dgm:spPr/>
      <dgm:t>
        <a:bodyPr/>
        <a:lstStyle/>
        <a:p>
          <a:endParaRPr lang="en-GB" sz="2000"/>
        </a:p>
      </dgm:t>
    </dgm:pt>
    <dgm:pt modelId="{CC0A8FB6-4259-4C3D-8F2F-C2FBD880E523}">
      <dgm:prSet phldrT="[Text]" custT="1"/>
      <dgm:spPr>
        <a:ln>
          <a:solidFill>
            <a:schemeClr val="accent1"/>
          </a:solidFill>
        </a:ln>
      </dgm:spPr>
      <dgm:t>
        <a:bodyPr lIns="432000" anchor="b" anchorCtr="0"/>
        <a:lstStyle/>
        <a:p>
          <a:r>
            <a:rPr lang="en-CA" sz="1400" noProof="0"/>
            <a:t>Greater collaboration and engagement</a:t>
          </a:r>
        </a:p>
      </dgm:t>
    </dgm:pt>
    <dgm:pt modelId="{C14A5BDB-6BDD-45CE-B31F-395F33B4351B}" type="parTrans" cxnId="{A0EE4F55-0271-4C23-AFAB-A53D76FC2CBA}">
      <dgm:prSet/>
      <dgm:spPr/>
      <dgm:t>
        <a:bodyPr/>
        <a:lstStyle/>
        <a:p>
          <a:endParaRPr lang="en-GB" sz="2000"/>
        </a:p>
      </dgm:t>
    </dgm:pt>
    <dgm:pt modelId="{C662E8D3-6301-4396-8383-3B447F917F7F}" type="sibTrans" cxnId="{A0EE4F55-0271-4C23-AFAB-A53D76FC2CBA}">
      <dgm:prSet/>
      <dgm:spPr/>
      <dgm:t>
        <a:bodyPr/>
        <a:lstStyle/>
        <a:p>
          <a:endParaRPr lang="en-GB" sz="2000"/>
        </a:p>
      </dgm:t>
    </dgm:pt>
    <dgm:pt modelId="{97973B32-1B2F-4702-B0D0-9D863AB18A32}">
      <dgm:prSet phldrT="[Text]" custT="1"/>
      <dgm:spPr>
        <a:ln>
          <a:solidFill>
            <a:schemeClr val="accent1"/>
          </a:solidFill>
        </a:ln>
      </dgm:spPr>
      <dgm:t>
        <a:bodyPr lIns="432000" anchor="b" anchorCtr="0"/>
        <a:lstStyle/>
        <a:p>
          <a:r>
            <a:rPr lang="en-CA" sz="1400" noProof="0"/>
            <a:t>Increased productivity</a:t>
          </a:r>
        </a:p>
      </dgm:t>
    </dgm:pt>
    <dgm:pt modelId="{74FE7C5C-B964-49D9-8283-1378A10C7A6F}" type="parTrans" cxnId="{E5401246-98BB-4056-A2A3-27A4D7959AAB}">
      <dgm:prSet/>
      <dgm:spPr/>
      <dgm:t>
        <a:bodyPr/>
        <a:lstStyle/>
        <a:p>
          <a:endParaRPr lang="en-GB" sz="2000"/>
        </a:p>
      </dgm:t>
    </dgm:pt>
    <dgm:pt modelId="{FAB1FE7C-CAE0-4F7F-909F-826E4C539E38}" type="sibTrans" cxnId="{E5401246-98BB-4056-A2A3-27A4D7959AAB}">
      <dgm:prSet/>
      <dgm:spPr/>
      <dgm:t>
        <a:bodyPr/>
        <a:lstStyle/>
        <a:p>
          <a:endParaRPr lang="en-GB" sz="2000"/>
        </a:p>
      </dgm:t>
    </dgm:pt>
    <dgm:pt modelId="{D3905287-A8A1-462A-BD64-203290334CBE}">
      <dgm:prSet phldrT="[Text]" custT="1"/>
      <dgm:spPr/>
      <dgm:t>
        <a:bodyPr tIns="216000" bIns="0" anchor="t" anchorCtr="0"/>
        <a:lstStyle/>
        <a:p>
          <a:r>
            <a:rPr lang="en-CA" sz="1400" noProof="0"/>
            <a:t>Higher engagement</a:t>
          </a:r>
        </a:p>
      </dgm:t>
    </dgm:pt>
    <dgm:pt modelId="{E35779B5-4B77-4761-90D2-2A7AC6AF319F}" type="parTrans" cxnId="{651300B3-EC7A-485F-9463-5B16BF9824AF}">
      <dgm:prSet/>
      <dgm:spPr/>
      <dgm:t>
        <a:bodyPr/>
        <a:lstStyle/>
        <a:p>
          <a:endParaRPr lang="en-GB" sz="2000"/>
        </a:p>
      </dgm:t>
    </dgm:pt>
    <dgm:pt modelId="{DDB6FD3F-7FF9-41FA-A65A-A31B16AD501D}" type="sibTrans" cxnId="{651300B3-EC7A-485F-9463-5B16BF9824AF}">
      <dgm:prSet/>
      <dgm:spPr/>
      <dgm:t>
        <a:bodyPr/>
        <a:lstStyle/>
        <a:p>
          <a:endParaRPr lang="en-GB" sz="2000"/>
        </a:p>
      </dgm:t>
    </dgm:pt>
    <dgm:pt modelId="{AD218AE8-62E7-48F6-9438-84BD1F2DE55D}">
      <dgm:prSet phldrT="[Text]" custT="1"/>
      <dgm:spPr/>
      <dgm:t>
        <a:bodyPr tIns="216000" bIns="0" anchor="t" anchorCtr="0"/>
        <a:lstStyle/>
        <a:p>
          <a:r>
            <a:rPr lang="en-CA" sz="1400" noProof="0"/>
            <a:t>Improved self-expression</a:t>
          </a:r>
        </a:p>
      </dgm:t>
    </dgm:pt>
    <dgm:pt modelId="{93535546-4B96-467C-9FE5-3A6DF40B3976}" type="parTrans" cxnId="{3C3C2FE2-7908-47B0-B152-0FDB1EF0D8B0}">
      <dgm:prSet/>
      <dgm:spPr/>
      <dgm:t>
        <a:bodyPr/>
        <a:lstStyle/>
        <a:p>
          <a:endParaRPr lang="en-GB" sz="2000"/>
        </a:p>
      </dgm:t>
    </dgm:pt>
    <dgm:pt modelId="{4C2F4F6F-FC8C-4B22-9788-7222F904EFF8}" type="sibTrans" cxnId="{3C3C2FE2-7908-47B0-B152-0FDB1EF0D8B0}">
      <dgm:prSet/>
      <dgm:spPr/>
      <dgm:t>
        <a:bodyPr/>
        <a:lstStyle/>
        <a:p>
          <a:endParaRPr lang="en-GB" sz="2000"/>
        </a:p>
      </dgm:t>
    </dgm:pt>
    <dgm:pt modelId="{67061DFE-5AE2-4719-98AA-EC5E8DB620AF}">
      <dgm:prSet phldrT="[Text]" custT="1"/>
      <dgm:spPr>
        <a:ln>
          <a:solidFill>
            <a:schemeClr val="accent4"/>
          </a:solidFill>
        </a:ln>
      </dgm:spPr>
      <dgm:t>
        <a:bodyPr lIns="432000" tIns="0" anchor="b" anchorCtr="1"/>
        <a:lstStyle/>
        <a:p>
          <a:r>
            <a:rPr lang="en-CA" sz="1400" noProof="0"/>
            <a:t>Better team dynamics</a:t>
          </a:r>
        </a:p>
      </dgm:t>
    </dgm:pt>
    <dgm:pt modelId="{9C242DE9-91C9-4A07-B0FE-495F2D2C8A61}" type="parTrans" cxnId="{FAC11152-FABB-4A6B-B167-85D5BB831F38}">
      <dgm:prSet/>
      <dgm:spPr/>
      <dgm:t>
        <a:bodyPr/>
        <a:lstStyle/>
        <a:p>
          <a:endParaRPr lang="en-GB" sz="2000"/>
        </a:p>
      </dgm:t>
    </dgm:pt>
    <dgm:pt modelId="{C80BE90C-44DF-407B-957B-09949EC6B341}" type="sibTrans" cxnId="{FAC11152-FABB-4A6B-B167-85D5BB831F38}">
      <dgm:prSet/>
      <dgm:spPr/>
      <dgm:t>
        <a:bodyPr/>
        <a:lstStyle/>
        <a:p>
          <a:endParaRPr lang="en-GB" sz="2000"/>
        </a:p>
      </dgm:t>
    </dgm:pt>
    <dgm:pt modelId="{CF52D840-5DE0-4EA0-A94C-5BC05ED8D18C}">
      <dgm:prSet phldrT="[Text]" custT="1"/>
      <dgm:spPr>
        <a:ln>
          <a:solidFill>
            <a:schemeClr val="accent4"/>
          </a:solidFill>
        </a:ln>
      </dgm:spPr>
      <dgm:t>
        <a:bodyPr lIns="432000" tIns="0" anchor="b" anchorCtr="1"/>
        <a:lstStyle/>
        <a:p>
          <a:r>
            <a:rPr lang="en-CA" sz="1400" noProof="0"/>
            <a:t>Opportunity to be coach and leader</a:t>
          </a:r>
        </a:p>
      </dgm:t>
    </dgm:pt>
    <dgm:pt modelId="{3AAD03FD-E87A-45FA-B4D4-291159B0E3A5}" type="parTrans" cxnId="{2D783DC5-EF98-4E09-9D96-CEF6CBDC96F4}">
      <dgm:prSet/>
      <dgm:spPr/>
      <dgm:t>
        <a:bodyPr/>
        <a:lstStyle/>
        <a:p>
          <a:endParaRPr lang="en-GB"/>
        </a:p>
      </dgm:t>
    </dgm:pt>
    <dgm:pt modelId="{3AD0702C-19DF-4581-9504-3C9BCBC8C54D}" type="sibTrans" cxnId="{2D783DC5-EF98-4E09-9D96-CEF6CBDC96F4}">
      <dgm:prSet/>
      <dgm:spPr/>
      <dgm:t>
        <a:bodyPr/>
        <a:lstStyle/>
        <a:p>
          <a:endParaRPr lang="en-GB"/>
        </a:p>
      </dgm:t>
    </dgm:pt>
    <dgm:pt modelId="{67D74C7C-B9F2-4A69-8D9C-FCFDD3BB0283}">
      <dgm:prSet phldrT="[Text]" custT="1"/>
      <dgm:spPr/>
      <dgm:t>
        <a:bodyPr anchor="b" anchorCtr="0"/>
        <a:lstStyle/>
        <a:p>
          <a:r>
            <a:rPr lang="en-CA" sz="1400" noProof="0"/>
            <a:t>Increased productivity</a:t>
          </a:r>
        </a:p>
      </dgm:t>
    </dgm:pt>
    <dgm:pt modelId="{0C7D5308-6325-43B7-92C7-79FEAD5D7E3B}" type="parTrans" cxnId="{41BE3F71-E09C-45EA-A7C2-0A6C4280340A}">
      <dgm:prSet/>
      <dgm:spPr/>
      <dgm:t>
        <a:bodyPr/>
        <a:lstStyle/>
        <a:p>
          <a:endParaRPr lang="en-GB"/>
        </a:p>
      </dgm:t>
    </dgm:pt>
    <dgm:pt modelId="{E004E9FE-F978-4945-85B3-BDEA81E3DB40}" type="sibTrans" cxnId="{41BE3F71-E09C-45EA-A7C2-0A6C4280340A}">
      <dgm:prSet/>
      <dgm:spPr/>
      <dgm:t>
        <a:bodyPr/>
        <a:lstStyle/>
        <a:p>
          <a:endParaRPr lang="en-GB"/>
        </a:p>
      </dgm:t>
    </dgm:pt>
    <dgm:pt modelId="{3F43899D-C29B-4DB2-91E9-4133B63049A5}">
      <dgm:prSet phldrT="[Text]" custT="1"/>
      <dgm:spPr/>
      <dgm:t>
        <a:bodyPr anchor="b" anchorCtr="0"/>
        <a:lstStyle/>
        <a:p>
          <a:endParaRPr lang="en-CA" sz="1400" noProof="0"/>
        </a:p>
      </dgm:t>
    </dgm:pt>
    <dgm:pt modelId="{73DF1A5C-1F92-4BB9-8389-A586AC8E8E59}" type="parTrans" cxnId="{4D248E84-F22D-4EDF-AAA8-9B0A84AF4912}">
      <dgm:prSet/>
      <dgm:spPr/>
      <dgm:t>
        <a:bodyPr/>
        <a:lstStyle/>
        <a:p>
          <a:endParaRPr lang="en-GB"/>
        </a:p>
      </dgm:t>
    </dgm:pt>
    <dgm:pt modelId="{8AAF3E6F-1D59-4A11-A2B8-3B0F73373938}" type="sibTrans" cxnId="{4D248E84-F22D-4EDF-AAA8-9B0A84AF4912}">
      <dgm:prSet/>
      <dgm:spPr/>
      <dgm:t>
        <a:bodyPr/>
        <a:lstStyle/>
        <a:p>
          <a:endParaRPr lang="en-GB"/>
        </a:p>
      </dgm:t>
    </dgm:pt>
    <dgm:pt modelId="{E28EAD51-5A13-4A97-BFE7-5A558F665CED}">
      <dgm:prSet phldrT="[Text]" custT="1"/>
      <dgm:spPr>
        <a:ln>
          <a:solidFill>
            <a:schemeClr val="accent4"/>
          </a:solidFill>
        </a:ln>
      </dgm:spPr>
      <dgm:t>
        <a:bodyPr lIns="432000" tIns="0" anchor="b" anchorCtr="1"/>
        <a:lstStyle/>
        <a:p>
          <a:r>
            <a:rPr lang="en-CA" sz="1400" noProof="0"/>
            <a:t>Higher engagement</a:t>
          </a:r>
        </a:p>
      </dgm:t>
    </dgm:pt>
    <dgm:pt modelId="{B026F0F6-AB17-44D1-919A-3EB571AE3B50}" type="parTrans" cxnId="{B06915C0-ABDF-4289-AC1C-2C88FC1D9E8E}">
      <dgm:prSet/>
      <dgm:spPr/>
      <dgm:t>
        <a:bodyPr/>
        <a:lstStyle/>
        <a:p>
          <a:endParaRPr lang="en-GB"/>
        </a:p>
      </dgm:t>
    </dgm:pt>
    <dgm:pt modelId="{3AD4D334-8446-406B-9EC3-3F1B4ADCFB45}" type="sibTrans" cxnId="{B06915C0-ABDF-4289-AC1C-2C88FC1D9E8E}">
      <dgm:prSet/>
      <dgm:spPr/>
      <dgm:t>
        <a:bodyPr/>
        <a:lstStyle/>
        <a:p>
          <a:endParaRPr lang="en-GB"/>
        </a:p>
      </dgm:t>
    </dgm:pt>
    <dgm:pt modelId="{18B73EB8-3300-47C1-B31F-2AD5912B50D1}">
      <dgm:prSet phldrT="[Text]" custT="1"/>
      <dgm:spPr/>
      <dgm:t>
        <a:bodyPr anchor="b" anchorCtr="0"/>
        <a:lstStyle/>
        <a:p>
          <a:r>
            <a:rPr lang="en-CA" sz="1400" noProof="0"/>
            <a:t>Reduced costs</a:t>
          </a:r>
        </a:p>
      </dgm:t>
    </dgm:pt>
    <dgm:pt modelId="{BFFE1CFB-7680-42F9-AFFB-4D18BEAF36C8}" type="parTrans" cxnId="{C159980F-14F6-4588-A957-58EC7AB1E222}">
      <dgm:prSet/>
      <dgm:spPr/>
      <dgm:t>
        <a:bodyPr/>
        <a:lstStyle/>
        <a:p>
          <a:endParaRPr lang="en-GB"/>
        </a:p>
      </dgm:t>
    </dgm:pt>
    <dgm:pt modelId="{58BA1A6F-07AE-4E10-852D-C3AAE8EE3DB4}" type="sibTrans" cxnId="{C159980F-14F6-4588-A957-58EC7AB1E222}">
      <dgm:prSet/>
      <dgm:spPr/>
      <dgm:t>
        <a:bodyPr/>
        <a:lstStyle/>
        <a:p>
          <a:endParaRPr lang="en-GB"/>
        </a:p>
      </dgm:t>
    </dgm:pt>
    <dgm:pt modelId="{5FCE09D8-131C-4D0D-B8BC-563D0C1F9402}">
      <dgm:prSet phldrT="[Text]" custT="1"/>
      <dgm:spPr/>
      <dgm:t>
        <a:bodyPr anchor="b" anchorCtr="0"/>
        <a:lstStyle/>
        <a:p>
          <a:r>
            <a:rPr lang="en-CA" sz="1400" noProof="0"/>
            <a:t>Speed to market</a:t>
          </a:r>
        </a:p>
      </dgm:t>
    </dgm:pt>
    <dgm:pt modelId="{12F71564-5C0E-49E5-8B88-7D1836CED6C5}" type="parTrans" cxnId="{E79233F7-436D-49CD-9AA0-862BE00F5A32}">
      <dgm:prSet/>
      <dgm:spPr/>
    </dgm:pt>
    <dgm:pt modelId="{1F4AEBD2-A78E-49B0-9C6D-0CCF52069159}" type="sibTrans" cxnId="{E79233F7-436D-49CD-9AA0-862BE00F5A32}">
      <dgm:prSet/>
      <dgm:spPr/>
    </dgm:pt>
    <dgm:pt modelId="{40579CCB-E3B1-466F-920A-5C98CDBC4400}">
      <dgm:prSet phldrT="[Text]" custT="1"/>
      <dgm:spPr/>
      <dgm:t>
        <a:bodyPr anchor="b" anchorCtr="0"/>
        <a:lstStyle/>
        <a:p>
          <a:r>
            <a:rPr lang="en-CA" sz="1400" noProof="0"/>
            <a:t>Talent attraction</a:t>
          </a:r>
        </a:p>
      </dgm:t>
    </dgm:pt>
    <dgm:pt modelId="{53BF790F-A824-4698-B184-63148D17D507}" type="parTrans" cxnId="{3BB3182A-ED80-4060-A5BF-99358546B8C5}">
      <dgm:prSet/>
      <dgm:spPr/>
    </dgm:pt>
    <dgm:pt modelId="{343C2E6F-937E-4271-B700-DAFA3835A181}" type="sibTrans" cxnId="{3BB3182A-ED80-4060-A5BF-99358546B8C5}">
      <dgm:prSet/>
      <dgm:spPr/>
    </dgm:pt>
    <dgm:pt modelId="{4FFE44AF-0770-41FD-A57C-B3182512757B}">
      <dgm:prSet phldrT="[Text]" custT="1"/>
      <dgm:spPr>
        <a:ln>
          <a:solidFill>
            <a:schemeClr val="accent4"/>
          </a:solidFill>
        </a:ln>
      </dgm:spPr>
      <dgm:t>
        <a:bodyPr lIns="432000" tIns="0" anchor="b" anchorCtr="1"/>
        <a:lstStyle/>
        <a:p>
          <a:r>
            <a:rPr lang="en-CA" sz="1400" noProof="0"/>
            <a:t>Fewer difficult conversations</a:t>
          </a:r>
        </a:p>
      </dgm:t>
    </dgm:pt>
    <dgm:pt modelId="{9B25C1F8-2B3D-4D99-A7AC-9ACCBDACF973}" type="parTrans" cxnId="{790AC00E-283A-4951-AE1D-07D23F9B7756}">
      <dgm:prSet/>
      <dgm:spPr/>
    </dgm:pt>
    <dgm:pt modelId="{5BA2BD35-2D5D-4E64-82C7-AE8A30F7D6E2}" type="sibTrans" cxnId="{790AC00E-283A-4951-AE1D-07D23F9B7756}">
      <dgm:prSet/>
      <dgm:spPr/>
    </dgm:pt>
    <dgm:pt modelId="{B008A6E0-C5FE-48F3-9B96-23D5FAF8DA89}">
      <dgm:prSet phldrT="[Text]" custT="1"/>
      <dgm:spPr>
        <a:ln>
          <a:solidFill>
            <a:schemeClr val="accent1"/>
          </a:solidFill>
        </a:ln>
      </dgm:spPr>
      <dgm:t>
        <a:bodyPr lIns="432000" anchor="b" anchorCtr="0"/>
        <a:lstStyle/>
        <a:p>
          <a:r>
            <a:rPr lang="en-CA" sz="1400" noProof="0"/>
            <a:t>Stronger relationships</a:t>
          </a:r>
        </a:p>
      </dgm:t>
    </dgm:pt>
    <dgm:pt modelId="{2477765C-9209-41A4-B313-00E3BDE79C7E}" type="parTrans" cxnId="{D3E3ABC0-4D04-47D9-8F82-2A3B2E8D81D0}">
      <dgm:prSet/>
      <dgm:spPr/>
    </dgm:pt>
    <dgm:pt modelId="{E819C04E-0770-4463-918E-2BC67D2860B1}" type="sibTrans" cxnId="{D3E3ABC0-4D04-47D9-8F82-2A3B2E8D81D0}">
      <dgm:prSet/>
      <dgm:spPr/>
    </dgm:pt>
    <dgm:pt modelId="{67543D0F-3C6D-40F6-9C04-B1A134505493}" type="pres">
      <dgm:prSet presAssocID="{6201946E-E83E-48B6-ACD2-E0890DCE4039}" presName="cycleMatrixDiagram" presStyleCnt="0">
        <dgm:presLayoutVars>
          <dgm:chMax val="1"/>
          <dgm:dir/>
          <dgm:animLvl val="lvl"/>
          <dgm:resizeHandles val="exact"/>
        </dgm:presLayoutVars>
      </dgm:prSet>
      <dgm:spPr/>
    </dgm:pt>
    <dgm:pt modelId="{769879A0-F75F-4A75-95E3-4A65C0A10F88}" type="pres">
      <dgm:prSet presAssocID="{6201946E-E83E-48B6-ACD2-E0890DCE4039}" presName="children" presStyleCnt="0"/>
      <dgm:spPr/>
    </dgm:pt>
    <dgm:pt modelId="{0E38884C-1494-4AE1-B3EA-FA65B6DBE945}" type="pres">
      <dgm:prSet presAssocID="{6201946E-E83E-48B6-ACD2-E0890DCE4039}" presName="child1group" presStyleCnt="0"/>
      <dgm:spPr/>
    </dgm:pt>
    <dgm:pt modelId="{9C8AE3A6-AE85-4E82-B300-00BA6A5F6859}" type="pres">
      <dgm:prSet presAssocID="{6201946E-E83E-48B6-ACD2-E0890DCE4039}" presName="child1" presStyleLbl="bgAcc1" presStyleIdx="0" presStyleCnt="4" custScaleX="177240" custLinFactNeighborX="-22507" custLinFactNeighborY="9172"/>
      <dgm:spPr/>
    </dgm:pt>
    <dgm:pt modelId="{D3B9883A-0934-45C2-BDFB-2C53BEB521CE}" type="pres">
      <dgm:prSet presAssocID="{6201946E-E83E-48B6-ACD2-E0890DCE4039}" presName="child1Text" presStyleLbl="bgAcc1" presStyleIdx="0" presStyleCnt="4">
        <dgm:presLayoutVars>
          <dgm:bulletEnabled val="1"/>
        </dgm:presLayoutVars>
      </dgm:prSet>
      <dgm:spPr/>
    </dgm:pt>
    <dgm:pt modelId="{31731887-77AB-409F-AD2B-41C2649F6C4D}" type="pres">
      <dgm:prSet presAssocID="{6201946E-E83E-48B6-ACD2-E0890DCE4039}" presName="child2group" presStyleCnt="0"/>
      <dgm:spPr/>
    </dgm:pt>
    <dgm:pt modelId="{7D635589-D38A-4D2B-8A7E-C12D1FF54671}" type="pres">
      <dgm:prSet presAssocID="{6201946E-E83E-48B6-ACD2-E0890DCE4039}" presName="child2" presStyleLbl="bgAcc1" presStyleIdx="1" presStyleCnt="4" custScaleX="177240" custLinFactNeighborX="23663" custLinFactNeighborY="9411"/>
      <dgm:spPr/>
    </dgm:pt>
    <dgm:pt modelId="{547B836B-0092-4C6D-A322-820AA244A777}" type="pres">
      <dgm:prSet presAssocID="{6201946E-E83E-48B6-ACD2-E0890DCE4039}" presName="child2Text" presStyleLbl="bgAcc1" presStyleIdx="1" presStyleCnt="4">
        <dgm:presLayoutVars>
          <dgm:bulletEnabled val="1"/>
        </dgm:presLayoutVars>
      </dgm:prSet>
      <dgm:spPr/>
    </dgm:pt>
    <dgm:pt modelId="{70F0AF6A-221E-4404-836D-6776E231C468}" type="pres">
      <dgm:prSet presAssocID="{6201946E-E83E-48B6-ACD2-E0890DCE4039}" presName="child3group" presStyleCnt="0"/>
      <dgm:spPr/>
    </dgm:pt>
    <dgm:pt modelId="{1043C24C-0E0C-45B6-9052-2C7F44A8A967}" type="pres">
      <dgm:prSet presAssocID="{6201946E-E83E-48B6-ACD2-E0890DCE4039}" presName="child3" presStyleLbl="bgAcc1" presStyleIdx="2" presStyleCnt="4" custScaleX="177240" custLinFactNeighborX="23846" custLinFactNeighborY="-2895"/>
      <dgm:spPr/>
    </dgm:pt>
    <dgm:pt modelId="{B29AF212-ABEC-4AFC-923E-9219B9DAED75}" type="pres">
      <dgm:prSet presAssocID="{6201946E-E83E-48B6-ACD2-E0890DCE4039}" presName="child3Text" presStyleLbl="bgAcc1" presStyleIdx="2" presStyleCnt="4">
        <dgm:presLayoutVars>
          <dgm:bulletEnabled val="1"/>
        </dgm:presLayoutVars>
      </dgm:prSet>
      <dgm:spPr/>
    </dgm:pt>
    <dgm:pt modelId="{F58201AD-A0D4-4DF1-AE87-9D0B76EE069B}" type="pres">
      <dgm:prSet presAssocID="{6201946E-E83E-48B6-ACD2-E0890DCE4039}" presName="child4group" presStyleCnt="0"/>
      <dgm:spPr/>
    </dgm:pt>
    <dgm:pt modelId="{9C4C38C0-7A41-4D60-B920-E3FAFB832ECC}" type="pres">
      <dgm:prSet presAssocID="{6201946E-E83E-48B6-ACD2-E0890DCE4039}" presName="child4" presStyleLbl="bgAcc1" presStyleIdx="3" presStyleCnt="4" custScaleX="177240" custLinFactNeighborX="-22507" custLinFactNeighborY="-2895"/>
      <dgm:spPr/>
    </dgm:pt>
    <dgm:pt modelId="{787C52CF-BC42-4196-87A0-94E952B38E64}" type="pres">
      <dgm:prSet presAssocID="{6201946E-E83E-48B6-ACD2-E0890DCE4039}" presName="child4Text" presStyleLbl="bgAcc1" presStyleIdx="3" presStyleCnt="4">
        <dgm:presLayoutVars>
          <dgm:bulletEnabled val="1"/>
        </dgm:presLayoutVars>
      </dgm:prSet>
      <dgm:spPr/>
    </dgm:pt>
    <dgm:pt modelId="{9D9E4503-7884-4DCA-BC05-AFE1B981D6FF}" type="pres">
      <dgm:prSet presAssocID="{6201946E-E83E-48B6-ACD2-E0890DCE4039}" presName="childPlaceholder" presStyleCnt="0"/>
      <dgm:spPr/>
    </dgm:pt>
    <dgm:pt modelId="{8D0E5DA4-D70A-4256-AAD6-79A7EF3F8D06}" type="pres">
      <dgm:prSet presAssocID="{6201946E-E83E-48B6-ACD2-E0890DCE4039}" presName="circle" presStyleCnt="0"/>
      <dgm:spPr/>
    </dgm:pt>
    <dgm:pt modelId="{6C8519D8-A04B-41B9-9CC2-8B550C9FE3FF}" type="pres">
      <dgm:prSet presAssocID="{6201946E-E83E-48B6-ACD2-E0890DCE4039}" presName="quadrant1" presStyleLbl="node1" presStyleIdx="0" presStyleCnt="4">
        <dgm:presLayoutVars>
          <dgm:chMax val="1"/>
          <dgm:bulletEnabled val="1"/>
        </dgm:presLayoutVars>
      </dgm:prSet>
      <dgm:spPr/>
    </dgm:pt>
    <dgm:pt modelId="{B99D4B04-D68A-4914-BACB-88B49A12B856}" type="pres">
      <dgm:prSet presAssocID="{6201946E-E83E-48B6-ACD2-E0890DCE4039}" presName="quadrant2" presStyleLbl="node1" presStyleIdx="1" presStyleCnt="4">
        <dgm:presLayoutVars>
          <dgm:chMax val="1"/>
          <dgm:bulletEnabled val="1"/>
        </dgm:presLayoutVars>
      </dgm:prSet>
      <dgm:spPr/>
    </dgm:pt>
    <dgm:pt modelId="{9BB1BE8F-AC51-40A8-87C5-88D65857C062}" type="pres">
      <dgm:prSet presAssocID="{6201946E-E83E-48B6-ACD2-E0890DCE4039}" presName="quadrant3" presStyleLbl="node1" presStyleIdx="2" presStyleCnt="4">
        <dgm:presLayoutVars>
          <dgm:chMax val="1"/>
          <dgm:bulletEnabled val="1"/>
        </dgm:presLayoutVars>
      </dgm:prSet>
      <dgm:spPr/>
    </dgm:pt>
    <dgm:pt modelId="{8B66C955-04A6-46D9-8362-7498D1D63DD7}" type="pres">
      <dgm:prSet presAssocID="{6201946E-E83E-48B6-ACD2-E0890DCE4039}" presName="quadrant4" presStyleLbl="node1" presStyleIdx="3" presStyleCnt="4">
        <dgm:presLayoutVars>
          <dgm:chMax val="1"/>
          <dgm:bulletEnabled val="1"/>
        </dgm:presLayoutVars>
      </dgm:prSet>
      <dgm:spPr/>
    </dgm:pt>
    <dgm:pt modelId="{6AFCB9ED-271A-4E66-893E-662549753622}" type="pres">
      <dgm:prSet presAssocID="{6201946E-E83E-48B6-ACD2-E0890DCE4039}" presName="quadrantPlaceholder" presStyleCnt="0"/>
      <dgm:spPr/>
    </dgm:pt>
    <dgm:pt modelId="{C2FD0546-C65A-4227-A26C-0B0837325528}" type="pres">
      <dgm:prSet presAssocID="{6201946E-E83E-48B6-ACD2-E0890DCE4039}" presName="center1" presStyleLbl="fgShp" presStyleIdx="0" presStyleCnt="2"/>
      <dgm:spPr>
        <a:noFill/>
      </dgm:spPr>
    </dgm:pt>
    <dgm:pt modelId="{16DFCA66-9914-4885-A1C3-53C4F6A9DF69}" type="pres">
      <dgm:prSet presAssocID="{6201946E-E83E-48B6-ACD2-E0890DCE4039}" presName="center2" presStyleLbl="fgShp" presStyleIdx="1" presStyleCnt="2"/>
      <dgm:spPr>
        <a:noFill/>
      </dgm:spPr>
    </dgm:pt>
  </dgm:ptLst>
  <dgm:cxnLst>
    <dgm:cxn modelId="{33FDD303-97A6-46AF-BA1C-60DD25CC4C63}" srcId="{B29A198E-2915-4590-A6F7-67DBF6635D56}" destId="{473876D6-7098-4C77-AA7A-1DAF4E070B67}" srcOrd="0" destOrd="0" parTransId="{1997C285-C228-45FB-88A4-22F5CD3A60BE}" sibTransId="{0BAB5117-72B8-4B6E-93B5-4FD400AAA423}"/>
    <dgm:cxn modelId="{6043030A-334E-4634-8937-0100CF640437}" type="presOf" srcId="{5FCE09D8-131C-4D0D-B8BC-563D0C1F9402}" destId="{9C4C38C0-7A41-4D60-B920-E3FAFB832ECC}" srcOrd="0" destOrd="1" presId="urn:microsoft.com/office/officeart/2005/8/layout/cycle4"/>
    <dgm:cxn modelId="{304AFF0B-6DCD-4677-A6A9-C301245CD2B7}" type="presOf" srcId="{3F43899D-C29B-4DB2-91E9-4133B63049A5}" destId="{787C52CF-BC42-4196-87A0-94E952B38E64}" srcOrd="1" destOrd="5" presId="urn:microsoft.com/office/officeart/2005/8/layout/cycle4"/>
    <dgm:cxn modelId="{1976720C-86AD-4198-9AE5-93980AE008F1}" type="presOf" srcId="{B29A198E-2915-4590-A6F7-67DBF6635D56}" destId="{B99D4B04-D68A-4914-BACB-88B49A12B856}" srcOrd="0" destOrd="0" presId="urn:microsoft.com/office/officeart/2005/8/layout/cycle4"/>
    <dgm:cxn modelId="{790AC00E-283A-4951-AE1D-07D23F9B7756}" srcId="{CF4E1090-7885-44B7-87E6-6CEFC78EA35F}" destId="{4FFE44AF-0770-41FD-A57C-B3182512757B}" srcOrd="1" destOrd="0" parTransId="{9B25C1F8-2B3D-4D99-A7AC-9ACCBDACF973}" sibTransId="{5BA2BD35-2D5D-4E64-82C7-AE8A30F7D6E2}"/>
    <dgm:cxn modelId="{C159980F-14F6-4588-A957-58EC7AB1E222}" srcId="{74EE0238-61DD-45EB-8F08-39F823FB6734}" destId="{18B73EB8-3300-47C1-B31F-2AD5912B50D1}" srcOrd="4" destOrd="0" parTransId="{BFFE1CFB-7680-42F9-AFFB-4D18BEAF36C8}" sibTransId="{58BA1A6F-07AE-4E10-852D-C3AAE8EE3DB4}"/>
    <dgm:cxn modelId="{FF2B1E11-595E-402B-8C7F-082449321997}" type="presOf" srcId="{88F993B1-DFD3-4047-9166-5D90221C915A}" destId="{D3B9883A-0934-45C2-BDFB-2C53BEB521CE}" srcOrd="1" destOrd="0" presId="urn:microsoft.com/office/officeart/2005/8/layout/cycle4"/>
    <dgm:cxn modelId="{E4244D18-A927-4791-8CDD-53D11DB0A9B2}" type="presOf" srcId="{1780335F-FA7C-40AE-9CC9-3B04EA4CCAEE}" destId="{D3B9883A-0934-45C2-BDFB-2C53BEB521CE}" srcOrd="1" destOrd="1" presId="urn:microsoft.com/office/officeart/2005/8/layout/cycle4"/>
    <dgm:cxn modelId="{D2340219-BCE7-4483-963A-15848FF81AF5}" type="presOf" srcId="{AD218AE8-62E7-48F6-9438-84BD1F2DE55D}" destId="{9C8AE3A6-AE85-4E82-B300-00BA6A5F6859}" srcOrd="0" destOrd="4" presId="urn:microsoft.com/office/officeart/2005/8/layout/cycle4"/>
    <dgm:cxn modelId="{DF566819-C587-46C5-AD06-D9EBDF058C1E}" type="presOf" srcId="{E28EAD51-5A13-4A97-BFE7-5A558F665CED}" destId="{B29AF212-ABEC-4AFC-923E-9219B9DAED75}" srcOrd="1" destOrd="2" presId="urn:microsoft.com/office/officeart/2005/8/layout/cycle4"/>
    <dgm:cxn modelId="{5088DD21-F158-4DAE-A244-215A99FA4BDC}" srcId="{6201946E-E83E-48B6-ACD2-E0890DCE4039}" destId="{74EE0238-61DD-45EB-8F08-39F823FB6734}" srcOrd="3" destOrd="0" parTransId="{3E6F07A3-7F24-4F8A-911A-566811F3AAD9}" sibTransId="{930CCCC8-018F-464B-93C5-37236196149C}"/>
    <dgm:cxn modelId="{DB018C25-62C1-4A7B-9610-324F2699E1D9}" type="presOf" srcId="{AD218AE8-62E7-48F6-9438-84BD1F2DE55D}" destId="{D3B9883A-0934-45C2-BDFB-2C53BEB521CE}" srcOrd="1" destOrd="4" presId="urn:microsoft.com/office/officeart/2005/8/layout/cycle4"/>
    <dgm:cxn modelId="{F4713227-95BE-4653-95ED-1934B4C8098A}" srcId="{6201946E-E83E-48B6-ACD2-E0890DCE4039}" destId="{0AC8EC17-89AE-4AA0-8243-4BDFFA7CAB37}" srcOrd="0" destOrd="0" parTransId="{1051E047-5548-49AD-972B-4B44BB8CE2A7}" sibTransId="{6C5CF80F-4A60-413C-8E3E-B7FFB9FCAF52}"/>
    <dgm:cxn modelId="{3BB3182A-ED80-4060-A5BF-99358546B8C5}" srcId="{74EE0238-61DD-45EB-8F08-39F823FB6734}" destId="{40579CCB-E3B1-466F-920A-5C98CDBC4400}" srcOrd="2" destOrd="0" parTransId="{53BF790F-A824-4698-B184-63148D17D507}" sibTransId="{343C2E6F-937E-4271-B700-DAFA3835A181}"/>
    <dgm:cxn modelId="{99B6DF2D-C6A2-49C6-8F87-53F079D1E0D6}" type="presOf" srcId="{74EE0238-61DD-45EB-8F08-39F823FB6734}" destId="{8B66C955-04A6-46D9-8362-7498D1D63DD7}" srcOrd="0" destOrd="0" presId="urn:microsoft.com/office/officeart/2005/8/layout/cycle4"/>
    <dgm:cxn modelId="{0D353E33-4E7B-4F4F-BCA5-1EF769AAFF65}" type="presOf" srcId="{67D74C7C-B9F2-4A69-8D9C-FCFDD3BB0283}" destId="{787C52CF-BC42-4196-87A0-94E952B38E64}" srcOrd="1" destOrd="3" presId="urn:microsoft.com/office/officeart/2005/8/layout/cycle4"/>
    <dgm:cxn modelId="{2BA51334-469D-41AC-BFA9-D7B223B64907}" srcId="{6201946E-E83E-48B6-ACD2-E0890DCE4039}" destId="{B29A198E-2915-4590-A6F7-67DBF6635D56}" srcOrd="1" destOrd="0" parTransId="{FF62E107-539D-49E1-BED1-89C268E10337}" sibTransId="{D0B94EF4-39A4-4826-B868-45B2B5FD855C}"/>
    <dgm:cxn modelId="{837F8F34-1E62-4C5C-AC1A-310699CA6228}" srcId="{0AC8EC17-89AE-4AA0-8243-4BDFFA7CAB37}" destId="{88F993B1-DFD3-4047-9166-5D90221C915A}" srcOrd="0" destOrd="0" parTransId="{478AE9BE-558C-44C5-A3D6-A994AEDAD9B4}" sibTransId="{B138738B-F522-4B7C-A027-F5756C282E50}"/>
    <dgm:cxn modelId="{31AC875C-CC4A-43D6-B830-629985F83407}" type="presOf" srcId="{18B73EB8-3300-47C1-B31F-2AD5912B50D1}" destId="{787C52CF-BC42-4196-87A0-94E952B38E64}" srcOrd="1" destOrd="4" presId="urn:microsoft.com/office/officeart/2005/8/layout/cycle4"/>
    <dgm:cxn modelId="{F8DDF35E-226E-47B4-B9D9-4F0CB161D14F}" type="presOf" srcId="{67D74C7C-B9F2-4A69-8D9C-FCFDD3BB0283}" destId="{9C4C38C0-7A41-4D60-B920-E3FAFB832ECC}" srcOrd="0" destOrd="3" presId="urn:microsoft.com/office/officeart/2005/8/layout/cycle4"/>
    <dgm:cxn modelId="{1A2C0B5F-D487-4E78-B4D6-91A16875D5D2}" type="presOf" srcId="{CF4E1090-7885-44B7-87E6-6CEFC78EA35F}" destId="{9BB1BE8F-AC51-40A8-87C5-88D65857C062}" srcOrd="0" destOrd="0" presId="urn:microsoft.com/office/officeart/2005/8/layout/cycle4"/>
    <dgm:cxn modelId="{84ABD242-9693-40D9-94CA-332C9B85FF08}" type="presOf" srcId="{88F993B1-DFD3-4047-9166-5D90221C915A}" destId="{9C8AE3A6-AE85-4E82-B300-00BA6A5F6859}" srcOrd="0" destOrd="0" presId="urn:microsoft.com/office/officeart/2005/8/layout/cycle4"/>
    <dgm:cxn modelId="{B9C64844-4A8A-4AEC-A32C-5F206FC08C06}" type="presOf" srcId="{0AC8EC17-89AE-4AA0-8243-4BDFFA7CAB37}" destId="{6C8519D8-A04B-41B9-9CC2-8B550C9FE3FF}" srcOrd="0" destOrd="0" presId="urn:microsoft.com/office/officeart/2005/8/layout/cycle4"/>
    <dgm:cxn modelId="{E5401246-98BB-4056-A2A3-27A4D7959AAB}" srcId="{B29A198E-2915-4590-A6F7-67DBF6635D56}" destId="{97973B32-1B2F-4702-B0D0-9D863AB18A32}" srcOrd="3" destOrd="0" parTransId="{74FE7C5C-B964-49D9-8283-1378A10C7A6F}" sibTransId="{FAB1FE7C-CAE0-4F7F-909F-826E4C539E38}"/>
    <dgm:cxn modelId="{C1E1A066-4EA3-4714-8A08-7B3534945E0E}" type="presOf" srcId="{4FFE44AF-0770-41FD-A57C-B3182512757B}" destId="{1043C24C-0E0C-45B6-9052-2C7F44A8A967}" srcOrd="0" destOrd="1" presId="urn:microsoft.com/office/officeart/2005/8/layout/cycle4"/>
    <dgm:cxn modelId="{C5143B67-6BAE-450F-AB80-AB2C4091B5E9}" type="presOf" srcId="{6201946E-E83E-48B6-ACD2-E0890DCE4039}" destId="{67543D0F-3C6D-40F6-9C04-B1A134505493}" srcOrd="0" destOrd="0" presId="urn:microsoft.com/office/officeart/2005/8/layout/cycle4"/>
    <dgm:cxn modelId="{81B9796E-5BA0-46DA-828C-469221BB9276}" srcId="{0AC8EC17-89AE-4AA0-8243-4BDFFA7CAB37}" destId="{4A9C208D-F5E4-456B-B3E3-91141A969B74}" srcOrd="2" destOrd="0" parTransId="{7D40F031-3B15-4DD8-BD4E-9A6D8F6BE89F}" sibTransId="{BDF9782F-D993-4C72-AA86-786ADB40E35F}"/>
    <dgm:cxn modelId="{BAD57C70-09C0-4902-BD2A-5E3EE9EAE240}" type="presOf" srcId="{473876D6-7098-4C77-AA7A-1DAF4E070B67}" destId="{547B836B-0092-4C6D-A322-820AA244A777}" srcOrd="1" destOrd="0" presId="urn:microsoft.com/office/officeart/2005/8/layout/cycle4"/>
    <dgm:cxn modelId="{B584A270-D9E3-42F1-A666-88CBFED9F638}" type="presOf" srcId="{B008A6E0-C5FE-48F3-9B96-23D5FAF8DA89}" destId="{547B836B-0092-4C6D-A322-820AA244A777}" srcOrd="1" destOrd="1" presId="urn:microsoft.com/office/officeart/2005/8/layout/cycle4"/>
    <dgm:cxn modelId="{41BE3F71-E09C-45EA-A7C2-0A6C4280340A}" srcId="{74EE0238-61DD-45EB-8F08-39F823FB6734}" destId="{67D74C7C-B9F2-4A69-8D9C-FCFDD3BB0283}" srcOrd="3" destOrd="0" parTransId="{0C7D5308-6325-43B7-92C7-79FEAD5D7E3B}" sibTransId="{E004E9FE-F978-4945-85B3-BDEA81E3DB40}"/>
    <dgm:cxn modelId="{FAC11152-FABB-4A6B-B167-85D5BB831F38}" srcId="{CF4E1090-7885-44B7-87E6-6CEFC78EA35F}" destId="{67061DFE-5AE2-4719-98AA-EC5E8DB620AF}" srcOrd="3" destOrd="0" parTransId="{9C242DE9-91C9-4A07-B0FE-495F2D2C8A61}" sibTransId="{C80BE90C-44DF-407B-957B-09949EC6B341}"/>
    <dgm:cxn modelId="{B18C3673-A459-4009-8108-A3CA6C60BF3C}" type="presOf" srcId="{4A9C208D-F5E4-456B-B3E3-91141A969B74}" destId="{9C8AE3A6-AE85-4E82-B300-00BA6A5F6859}" srcOrd="0" destOrd="2" presId="urn:microsoft.com/office/officeart/2005/8/layout/cycle4"/>
    <dgm:cxn modelId="{5DBECA73-8CC8-42C4-BFF1-0759DE0ED44F}" srcId="{CF4E1090-7885-44B7-87E6-6CEFC78EA35F}" destId="{2203B9B7-D3A2-47F7-8824-0228FAEEDCF6}" srcOrd="0" destOrd="0" parTransId="{AB285F64-A224-4357-88D9-AB599DB8C13D}" sibTransId="{F012AF79-38A8-4DF7-8463-A156DACE8092}"/>
    <dgm:cxn modelId="{A0EE4F55-0271-4C23-AFAB-A53D76FC2CBA}" srcId="{B29A198E-2915-4590-A6F7-67DBF6635D56}" destId="{CC0A8FB6-4259-4C3D-8F2F-C2FBD880E523}" srcOrd="2" destOrd="0" parTransId="{C14A5BDB-6BDD-45CE-B31F-395F33B4351B}" sibTransId="{C662E8D3-6301-4396-8383-3B447F917F7F}"/>
    <dgm:cxn modelId="{6E7AC976-3F9B-4A50-8F88-363F2F5A3F54}" type="presOf" srcId="{E28EAD51-5A13-4A97-BFE7-5A558F665CED}" destId="{1043C24C-0E0C-45B6-9052-2C7F44A8A967}" srcOrd="0" destOrd="2" presId="urn:microsoft.com/office/officeart/2005/8/layout/cycle4"/>
    <dgm:cxn modelId="{17E96B57-9531-4369-B690-CB1FED1177C8}" type="presOf" srcId="{7D11707A-065B-46FC-8A5C-8E99C14F3FB0}" destId="{787C52CF-BC42-4196-87A0-94E952B38E64}" srcOrd="1" destOrd="0" presId="urn:microsoft.com/office/officeart/2005/8/layout/cycle4"/>
    <dgm:cxn modelId="{DC63FF7C-9B0B-46F1-A05F-D32038F29DE6}" type="presOf" srcId="{2203B9B7-D3A2-47F7-8824-0228FAEEDCF6}" destId="{1043C24C-0E0C-45B6-9052-2C7F44A8A967}" srcOrd="0" destOrd="0" presId="urn:microsoft.com/office/officeart/2005/8/layout/cycle4"/>
    <dgm:cxn modelId="{4D248E84-F22D-4EDF-AAA8-9B0A84AF4912}" srcId="{74EE0238-61DD-45EB-8F08-39F823FB6734}" destId="{3F43899D-C29B-4DB2-91E9-4133B63049A5}" srcOrd="5" destOrd="0" parTransId="{73DF1A5C-1F92-4BB9-8389-A586AC8E8E59}" sibTransId="{8AAF3E6F-1D59-4A11-A2B8-3B0F73373938}"/>
    <dgm:cxn modelId="{3F24FB8D-E703-47F4-9551-B61F1AFCAEAC}" srcId="{74EE0238-61DD-45EB-8F08-39F823FB6734}" destId="{7D11707A-065B-46FC-8A5C-8E99C14F3FB0}" srcOrd="0" destOrd="0" parTransId="{6CB6A3D7-8D33-4C24-8F40-5784A36CB34D}" sibTransId="{2C3320E1-6636-4D4F-8154-9439118C5D02}"/>
    <dgm:cxn modelId="{B9095F9A-1FA8-40F0-9DD6-9EA24618F15D}" type="presOf" srcId="{CF52D840-5DE0-4EA0-A94C-5BC05ED8D18C}" destId="{B29AF212-ABEC-4AFC-923E-9219B9DAED75}" srcOrd="1" destOrd="4" presId="urn:microsoft.com/office/officeart/2005/8/layout/cycle4"/>
    <dgm:cxn modelId="{29741E9B-B583-43D6-B65C-253EF69618B2}" type="presOf" srcId="{1780335F-FA7C-40AE-9CC9-3B04EA4CCAEE}" destId="{9C8AE3A6-AE85-4E82-B300-00BA6A5F6859}" srcOrd="0" destOrd="1" presId="urn:microsoft.com/office/officeart/2005/8/layout/cycle4"/>
    <dgm:cxn modelId="{F0A11C9E-F8E2-4A4F-99D2-C5F92371F8AD}" type="presOf" srcId="{67061DFE-5AE2-4719-98AA-EC5E8DB620AF}" destId="{1043C24C-0E0C-45B6-9052-2C7F44A8A967}" srcOrd="0" destOrd="3" presId="urn:microsoft.com/office/officeart/2005/8/layout/cycle4"/>
    <dgm:cxn modelId="{237681A0-8364-4E7F-8436-61D5C58434A9}" type="presOf" srcId="{40579CCB-E3B1-466F-920A-5C98CDBC4400}" destId="{787C52CF-BC42-4196-87A0-94E952B38E64}" srcOrd="1" destOrd="2" presId="urn:microsoft.com/office/officeart/2005/8/layout/cycle4"/>
    <dgm:cxn modelId="{A068BCA2-4D74-4FE8-82BF-969CF6F9418C}" type="presOf" srcId="{3F43899D-C29B-4DB2-91E9-4133B63049A5}" destId="{9C4C38C0-7A41-4D60-B920-E3FAFB832ECC}" srcOrd="0" destOrd="5" presId="urn:microsoft.com/office/officeart/2005/8/layout/cycle4"/>
    <dgm:cxn modelId="{712503A7-E61D-40D1-A70C-30E17269F6B3}" type="presOf" srcId="{97973B32-1B2F-4702-B0D0-9D863AB18A32}" destId="{547B836B-0092-4C6D-A322-820AA244A777}" srcOrd="1" destOrd="3" presId="urn:microsoft.com/office/officeart/2005/8/layout/cycle4"/>
    <dgm:cxn modelId="{65C0D9A9-6C71-4B13-AEB1-8CC6ADE9F052}" type="presOf" srcId="{18B73EB8-3300-47C1-B31F-2AD5912B50D1}" destId="{9C4C38C0-7A41-4D60-B920-E3FAFB832ECC}" srcOrd="0" destOrd="4" presId="urn:microsoft.com/office/officeart/2005/8/layout/cycle4"/>
    <dgm:cxn modelId="{6237BBAF-F131-45E9-8428-49CA018CE964}" type="presOf" srcId="{D3905287-A8A1-462A-BD64-203290334CBE}" destId="{D3B9883A-0934-45C2-BDFB-2C53BEB521CE}" srcOrd="1" destOrd="3" presId="urn:microsoft.com/office/officeart/2005/8/layout/cycle4"/>
    <dgm:cxn modelId="{BDA199B1-D0E9-4CD0-96E4-FBA9981329DF}" type="presOf" srcId="{2203B9B7-D3A2-47F7-8824-0228FAEEDCF6}" destId="{B29AF212-ABEC-4AFC-923E-9219B9DAED75}" srcOrd="1" destOrd="0" presId="urn:microsoft.com/office/officeart/2005/8/layout/cycle4"/>
    <dgm:cxn modelId="{651300B3-EC7A-485F-9463-5B16BF9824AF}" srcId="{0AC8EC17-89AE-4AA0-8243-4BDFFA7CAB37}" destId="{D3905287-A8A1-462A-BD64-203290334CBE}" srcOrd="3" destOrd="0" parTransId="{E35779B5-4B77-4761-90D2-2A7AC6AF319F}" sibTransId="{DDB6FD3F-7FF9-41FA-A65A-A31B16AD501D}"/>
    <dgm:cxn modelId="{B06915C0-ABDF-4289-AC1C-2C88FC1D9E8E}" srcId="{CF4E1090-7885-44B7-87E6-6CEFC78EA35F}" destId="{E28EAD51-5A13-4A97-BFE7-5A558F665CED}" srcOrd="2" destOrd="0" parTransId="{B026F0F6-AB17-44D1-919A-3EB571AE3B50}" sibTransId="{3AD4D334-8446-406B-9EC3-3F1B4ADCFB45}"/>
    <dgm:cxn modelId="{D3E3ABC0-4D04-47D9-8F82-2A3B2E8D81D0}" srcId="{B29A198E-2915-4590-A6F7-67DBF6635D56}" destId="{B008A6E0-C5FE-48F3-9B96-23D5FAF8DA89}" srcOrd="1" destOrd="0" parTransId="{2477765C-9209-41A4-B313-00E3BDE79C7E}" sibTransId="{E819C04E-0770-4463-918E-2BC67D2860B1}"/>
    <dgm:cxn modelId="{2D783DC5-EF98-4E09-9D96-CEF6CBDC96F4}" srcId="{CF4E1090-7885-44B7-87E6-6CEFC78EA35F}" destId="{CF52D840-5DE0-4EA0-A94C-5BC05ED8D18C}" srcOrd="4" destOrd="0" parTransId="{3AAD03FD-E87A-45FA-B4D4-291159B0E3A5}" sibTransId="{3AD0702C-19DF-4581-9504-3C9BCBC8C54D}"/>
    <dgm:cxn modelId="{1CEB94CB-7D1D-4822-B58C-4CB1999C286A}" type="presOf" srcId="{4A9C208D-F5E4-456B-B3E3-91141A969B74}" destId="{D3B9883A-0934-45C2-BDFB-2C53BEB521CE}" srcOrd="1" destOrd="2" presId="urn:microsoft.com/office/officeart/2005/8/layout/cycle4"/>
    <dgm:cxn modelId="{C3D241CD-F6B8-47D1-8AA2-A3083DD3F9D7}" type="presOf" srcId="{67061DFE-5AE2-4719-98AA-EC5E8DB620AF}" destId="{B29AF212-ABEC-4AFC-923E-9219B9DAED75}" srcOrd="1" destOrd="3" presId="urn:microsoft.com/office/officeart/2005/8/layout/cycle4"/>
    <dgm:cxn modelId="{B952AAD1-A80D-4940-AD78-7CFAC99B0D54}" type="presOf" srcId="{7D11707A-065B-46FC-8A5C-8E99C14F3FB0}" destId="{9C4C38C0-7A41-4D60-B920-E3FAFB832ECC}" srcOrd="0" destOrd="0" presId="urn:microsoft.com/office/officeart/2005/8/layout/cycle4"/>
    <dgm:cxn modelId="{FBD714D6-A73B-4E72-9DB8-44A0331340FD}" type="presOf" srcId="{473876D6-7098-4C77-AA7A-1DAF4E070B67}" destId="{7D635589-D38A-4D2B-8A7E-C12D1FF54671}" srcOrd="0" destOrd="0" presId="urn:microsoft.com/office/officeart/2005/8/layout/cycle4"/>
    <dgm:cxn modelId="{6FF6CDDB-10B4-48B1-BE93-C83E0CCBD258}" srcId="{0AC8EC17-89AE-4AA0-8243-4BDFFA7CAB37}" destId="{1780335F-FA7C-40AE-9CC9-3B04EA4CCAEE}" srcOrd="1" destOrd="0" parTransId="{9EAAA5A5-5DDE-4195-BC06-CA0C60BDBF13}" sibTransId="{1D7AA645-BCD3-4FD4-AC75-CFE889943DCB}"/>
    <dgm:cxn modelId="{943BFDDF-1041-4458-B835-6438B023854F}" type="presOf" srcId="{CC0A8FB6-4259-4C3D-8F2F-C2FBD880E523}" destId="{547B836B-0092-4C6D-A322-820AA244A777}" srcOrd="1" destOrd="2" presId="urn:microsoft.com/office/officeart/2005/8/layout/cycle4"/>
    <dgm:cxn modelId="{3C3C2FE2-7908-47B0-B152-0FDB1EF0D8B0}" srcId="{0AC8EC17-89AE-4AA0-8243-4BDFFA7CAB37}" destId="{AD218AE8-62E7-48F6-9438-84BD1F2DE55D}" srcOrd="4" destOrd="0" parTransId="{93535546-4B96-467C-9FE5-3A6DF40B3976}" sibTransId="{4C2F4F6F-FC8C-4B22-9788-7222F904EFF8}"/>
    <dgm:cxn modelId="{FC3BE2E5-27B8-436C-B75A-9BC08E94D739}" type="presOf" srcId="{4FFE44AF-0770-41FD-A57C-B3182512757B}" destId="{B29AF212-ABEC-4AFC-923E-9219B9DAED75}" srcOrd="1" destOrd="1" presId="urn:microsoft.com/office/officeart/2005/8/layout/cycle4"/>
    <dgm:cxn modelId="{F752E3E9-A6C5-475F-B716-FD0FC22EE79E}" type="presOf" srcId="{B008A6E0-C5FE-48F3-9B96-23D5FAF8DA89}" destId="{7D635589-D38A-4D2B-8A7E-C12D1FF54671}" srcOrd="0" destOrd="1" presId="urn:microsoft.com/office/officeart/2005/8/layout/cycle4"/>
    <dgm:cxn modelId="{4B5B01EA-51D7-4039-99B7-6FD7A624B22F}" type="presOf" srcId="{40579CCB-E3B1-466F-920A-5C98CDBC4400}" destId="{9C4C38C0-7A41-4D60-B920-E3FAFB832ECC}" srcOrd="0" destOrd="2" presId="urn:microsoft.com/office/officeart/2005/8/layout/cycle4"/>
    <dgm:cxn modelId="{247678EC-39E1-4EE9-8C22-3BE2DFAB6337}" type="presOf" srcId="{CF52D840-5DE0-4EA0-A94C-5BC05ED8D18C}" destId="{1043C24C-0E0C-45B6-9052-2C7F44A8A967}" srcOrd="0" destOrd="4" presId="urn:microsoft.com/office/officeart/2005/8/layout/cycle4"/>
    <dgm:cxn modelId="{CFFA0BEF-AE10-448F-8FD3-7BC425FB1FFA}" srcId="{6201946E-E83E-48B6-ACD2-E0890DCE4039}" destId="{CF4E1090-7885-44B7-87E6-6CEFC78EA35F}" srcOrd="2" destOrd="0" parTransId="{C9CB9FCD-187D-490A-8DEA-9B18D8D1D3DC}" sibTransId="{AE86BE35-1614-47AA-89AD-6329DB9FE30B}"/>
    <dgm:cxn modelId="{F18C0CEF-37A2-4DD9-9028-E09B83EF931E}" type="presOf" srcId="{97973B32-1B2F-4702-B0D0-9D863AB18A32}" destId="{7D635589-D38A-4D2B-8A7E-C12D1FF54671}" srcOrd="0" destOrd="3" presId="urn:microsoft.com/office/officeart/2005/8/layout/cycle4"/>
    <dgm:cxn modelId="{3C3B7FF0-89A3-42E6-A488-FD236D2E8E63}" type="presOf" srcId="{5FCE09D8-131C-4D0D-B8BC-563D0C1F9402}" destId="{787C52CF-BC42-4196-87A0-94E952B38E64}" srcOrd="1" destOrd="1" presId="urn:microsoft.com/office/officeart/2005/8/layout/cycle4"/>
    <dgm:cxn modelId="{13E2A5F1-7181-4149-AC96-54E2AF091528}" type="presOf" srcId="{CC0A8FB6-4259-4C3D-8F2F-C2FBD880E523}" destId="{7D635589-D38A-4D2B-8A7E-C12D1FF54671}" srcOrd="0" destOrd="2" presId="urn:microsoft.com/office/officeart/2005/8/layout/cycle4"/>
    <dgm:cxn modelId="{E79233F7-436D-49CD-9AA0-862BE00F5A32}" srcId="{74EE0238-61DD-45EB-8F08-39F823FB6734}" destId="{5FCE09D8-131C-4D0D-B8BC-563D0C1F9402}" srcOrd="1" destOrd="0" parTransId="{12F71564-5C0E-49E5-8B88-7D1836CED6C5}" sibTransId="{1F4AEBD2-A78E-49B0-9C6D-0CCF52069159}"/>
    <dgm:cxn modelId="{238C34F7-D286-4076-ABA2-15058633BCFA}" type="presOf" srcId="{D3905287-A8A1-462A-BD64-203290334CBE}" destId="{9C8AE3A6-AE85-4E82-B300-00BA6A5F6859}" srcOrd="0" destOrd="3" presId="urn:microsoft.com/office/officeart/2005/8/layout/cycle4"/>
    <dgm:cxn modelId="{A5BCEBB2-9565-42FD-B4BB-99F24FDB2D59}" type="presParOf" srcId="{67543D0F-3C6D-40F6-9C04-B1A134505493}" destId="{769879A0-F75F-4A75-95E3-4A65C0A10F88}" srcOrd="0" destOrd="0" presId="urn:microsoft.com/office/officeart/2005/8/layout/cycle4"/>
    <dgm:cxn modelId="{167A9F11-A2CB-4330-98B4-B73473E827B8}" type="presParOf" srcId="{769879A0-F75F-4A75-95E3-4A65C0A10F88}" destId="{0E38884C-1494-4AE1-B3EA-FA65B6DBE945}" srcOrd="0" destOrd="0" presId="urn:microsoft.com/office/officeart/2005/8/layout/cycle4"/>
    <dgm:cxn modelId="{36D43917-7520-4B99-9BC1-9F54C00DD340}" type="presParOf" srcId="{0E38884C-1494-4AE1-B3EA-FA65B6DBE945}" destId="{9C8AE3A6-AE85-4E82-B300-00BA6A5F6859}" srcOrd="0" destOrd="0" presId="urn:microsoft.com/office/officeart/2005/8/layout/cycle4"/>
    <dgm:cxn modelId="{D3A1ED37-0E5A-4B3C-A226-06D85070D193}" type="presParOf" srcId="{0E38884C-1494-4AE1-B3EA-FA65B6DBE945}" destId="{D3B9883A-0934-45C2-BDFB-2C53BEB521CE}" srcOrd="1" destOrd="0" presId="urn:microsoft.com/office/officeart/2005/8/layout/cycle4"/>
    <dgm:cxn modelId="{2095573D-F899-4299-9EC4-172ACF3A93EE}" type="presParOf" srcId="{769879A0-F75F-4A75-95E3-4A65C0A10F88}" destId="{31731887-77AB-409F-AD2B-41C2649F6C4D}" srcOrd="1" destOrd="0" presId="urn:microsoft.com/office/officeart/2005/8/layout/cycle4"/>
    <dgm:cxn modelId="{1250FCCA-8E85-4698-BAE7-080E2F36F0A8}" type="presParOf" srcId="{31731887-77AB-409F-AD2B-41C2649F6C4D}" destId="{7D635589-D38A-4D2B-8A7E-C12D1FF54671}" srcOrd="0" destOrd="0" presId="urn:microsoft.com/office/officeart/2005/8/layout/cycle4"/>
    <dgm:cxn modelId="{67070B5B-2B20-4587-9A83-CBB1BBBABB3C}" type="presParOf" srcId="{31731887-77AB-409F-AD2B-41C2649F6C4D}" destId="{547B836B-0092-4C6D-A322-820AA244A777}" srcOrd="1" destOrd="0" presId="urn:microsoft.com/office/officeart/2005/8/layout/cycle4"/>
    <dgm:cxn modelId="{5389DC11-F07E-4D9F-AE98-2414CC5776A5}" type="presParOf" srcId="{769879A0-F75F-4A75-95E3-4A65C0A10F88}" destId="{70F0AF6A-221E-4404-836D-6776E231C468}" srcOrd="2" destOrd="0" presId="urn:microsoft.com/office/officeart/2005/8/layout/cycle4"/>
    <dgm:cxn modelId="{EF5B40EC-CFF1-491A-81DA-51ED61435E0B}" type="presParOf" srcId="{70F0AF6A-221E-4404-836D-6776E231C468}" destId="{1043C24C-0E0C-45B6-9052-2C7F44A8A967}" srcOrd="0" destOrd="0" presId="urn:microsoft.com/office/officeart/2005/8/layout/cycle4"/>
    <dgm:cxn modelId="{D046D9EE-DF9C-460E-9B97-A074CE65B359}" type="presParOf" srcId="{70F0AF6A-221E-4404-836D-6776E231C468}" destId="{B29AF212-ABEC-4AFC-923E-9219B9DAED75}" srcOrd="1" destOrd="0" presId="urn:microsoft.com/office/officeart/2005/8/layout/cycle4"/>
    <dgm:cxn modelId="{B10AA285-F8F2-4A32-B670-6DD4126D2FD4}" type="presParOf" srcId="{769879A0-F75F-4A75-95E3-4A65C0A10F88}" destId="{F58201AD-A0D4-4DF1-AE87-9D0B76EE069B}" srcOrd="3" destOrd="0" presId="urn:microsoft.com/office/officeart/2005/8/layout/cycle4"/>
    <dgm:cxn modelId="{C1D4C3EF-0AA7-4270-BCF2-0977A8B4C01A}" type="presParOf" srcId="{F58201AD-A0D4-4DF1-AE87-9D0B76EE069B}" destId="{9C4C38C0-7A41-4D60-B920-E3FAFB832ECC}" srcOrd="0" destOrd="0" presId="urn:microsoft.com/office/officeart/2005/8/layout/cycle4"/>
    <dgm:cxn modelId="{6B0CF383-7F98-4922-931E-275BA8C734DE}" type="presParOf" srcId="{F58201AD-A0D4-4DF1-AE87-9D0B76EE069B}" destId="{787C52CF-BC42-4196-87A0-94E952B38E64}" srcOrd="1" destOrd="0" presId="urn:microsoft.com/office/officeart/2005/8/layout/cycle4"/>
    <dgm:cxn modelId="{D2A7D6B1-A530-4EA0-A8ED-42B5DE9E0F75}" type="presParOf" srcId="{769879A0-F75F-4A75-95E3-4A65C0A10F88}" destId="{9D9E4503-7884-4DCA-BC05-AFE1B981D6FF}" srcOrd="4" destOrd="0" presId="urn:microsoft.com/office/officeart/2005/8/layout/cycle4"/>
    <dgm:cxn modelId="{B5C609F6-4BCB-4CFD-98E8-F9E40CACAEE7}" type="presParOf" srcId="{67543D0F-3C6D-40F6-9C04-B1A134505493}" destId="{8D0E5DA4-D70A-4256-AAD6-79A7EF3F8D06}" srcOrd="1" destOrd="0" presId="urn:microsoft.com/office/officeart/2005/8/layout/cycle4"/>
    <dgm:cxn modelId="{EC70D449-9623-4311-A8D4-74303836E083}" type="presParOf" srcId="{8D0E5DA4-D70A-4256-AAD6-79A7EF3F8D06}" destId="{6C8519D8-A04B-41B9-9CC2-8B550C9FE3FF}" srcOrd="0" destOrd="0" presId="urn:microsoft.com/office/officeart/2005/8/layout/cycle4"/>
    <dgm:cxn modelId="{27824152-36CC-412E-AACB-BA2C31E6EC14}" type="presParOf" srcId="{8D0E5DA4-D70A-4256-AAD6-79A7EF3F8D06}" destId="{B99D4B04-D68A-4914-BACB-88B49A12B856}" srcOrd="1" destOrd="0" presId="urn:microsoft.com/office/officeart/2005/8/layout/cycle4"/>
    <dgm:cxn modelId="{02783086-4919-4E16-B1AE-C888477E66D3}" type="presParOf" srcId="{8D0E5DA4-D70A-4256-AAD6-79A7EF3F8D06}" destId="{9BB1BE8F-AC51-40A8-87C5-88D65857C062}" srcOrd="2" destOrd="0" presId="urn:microsoft.com/office/officeart/2005/8/layout/cycle4"/>
    <dgm:cxn modelId="{795B6736-9644-4F48-9E7A-F8B4DB8C64EE}" type="presParOf" srcId="{8D0E5DA4-D70A-4256-AAD6-79A7EF3F8D06}" destId="{8B66C955-04A6-46D9-8362-7498D1D63DD7}" srcOrd="3" destOrd="0" presId="urn:microsoft.com/office/officeart/2005/8/layout/cycle4"/>
    <dgm:cxn modelId="{A8EB2F04-B259-4779-9E99-271A0AF5AEED}" type="presParOf" srcId="{8D0E5DA4-D70A-4256-AAD6-79A7EF3F8D06}" destId="{6AFCB9ED-271A-4E66-893E-662549753622}" srcOrd="4" destOrd="0" presId="urn:microsoft.com/office/officeart/2005/8/layout/cycle4"/>
    <dgm:cxn modelId="{16700F11-DF88-4FA8-8CEA-0E6BCF88F56A}" type="presParOf" srcId="{67543D0F-3C6D-40F6-9C04-B1A134505493}" destId="{C2FD0546-C65A-4227-A26C-0B0837325528}" srcOrd="2" destOrd="0" presId="urn:microsoft.com/office/officeart/2005/8/layout/cycle4"/>
    <dgm:cxn modelId="{A3EAD195-3B38-43C3-B818-7C6466F642E0}" type="presParOf" srcId="{67543D0F-3C6D-40F6-9C04-B1A134505493}" destId="{16DFCA66-9914-4885-A1C3-53C4F6A9DF69}"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FE2905F-A4B6-4BEA-8BA6-16F235F36743}" type="doc">
      <dgm:prSet loTypeId="urn:microsoft.com/office/officeart/2005/8/layout/venn2" loCatId="relationship" qsTypeId="urn:microsoft.com/office/officeart/2005/8/quickstyle/3d2" qsCatId="3D" csTypeId="urn:microsoft.com/office/officeart/2005/8/colors/colorful2" csCatId="colorful" phldr="1"/>
      <dgm:spPr/>
    </dgm:pt>
    <dgm:pt modelId="{713BF855-513E-411C-8831-5841C1622529}">
      <dgm:prSet phldrT="[Text]"/>
      <dgm:spPr/>
      <dgm:t>
        <a:bodyPr/>
        <a:lstStyle/>
        <a:p>
          <a:r>
            <a:rPr lang="en-CA" noProof="0"/>
            <a:t>Organization</a:t>
          </a:r>
        </a:p>
      </dgm:t>
    </dgm:pt>
    <dgm:pt modelId="{CD1B8CC5-430A-47A1-98BB-338CE9EB5705}" type="parTrans" cxnId="{620B349E-1788-41E0-A3A1-E5240DD9B161}">
      <dgm:prSet/>
      <dgm:spPr/>
      <dgm:t>
        <a:bodyPr/>
        <a:lstStyle/>
        <a:p>
          <a:endParaRPr lang="en-GB"/>
        </a:p>
      </dgm:t>
    </dgm:pt>
    <dgm:pt modelId="{8745EA4B-2153-45D0-AF44-91FB537379C6}" type="sibTrans" cxnId="{620B349E-1788-41E0-A3A1-E5240DD9B161}">
      <dgm:prSet/>
      <dgm:spPr/>
      <dgm:t>
        <a:bodyPr/>
        <a:lstStyle/>
        <a:p>
          <a:endParaRPr lang="en-GB"/>
        </a:p>
      </dgm:t>
    </dgm:pt>
    <dgm:pt modelId="{6BEDB131-6181-458D-AE4E-E8CB38B9DA8A}">
      <dgm:prSet phldrT="[Text]"/>
      <dgm:spPr/>
      <dgm:t>
        <a:bodyPr/>
        <a:lstStyle/>
        <a:p>
          <a:r>
            <a:rPr lang="en-CA" noProof="0"/>
            <a:t>Leadership</a:t>
          </a:r>
        </a:p>
      </dgm:t>
    </dgm:pt>
    <dgm:pt modelId="{5988C1E5-D34D-405F-8201-BF2B6D85EE0B}" type="parTrans" cxnId="{EBC32F9E-4898-41C0-B0A4-A985D6CD17F4}">
      <dgm:prSet/>
      <dgm:spPr/>
      <dgm:t>
        <a:bodyPr/>
        <a:lstStyle/>
        <a:p>
          <a:endParaRPr lang="en-GB"/>
        </a:p>
      </dgm:t>
    </dgm:pt>
    <dgm:pt modelId="{76058813-51B6-4326-B784-A5861CDF6E52}" type="sibTrans" cxnId="{EBC32F9E-4898-41C0-B0A4-A985D6CD17F4}">
      <dgm:prSet/>
      <dgm:spPr/>
      <dgm:t>
        <a:bodyPr/>
        <a:lstStyle/>
        <a:p>
          <a:endParaRPr lang="en-GB"/>
        </a:p>
      </dgm:t>
    </dgm:pt>
    <dgm:pt modelId="{29BD8CAD-D888-48E1-AD8A-2657C33F0A84}">
      <dgm:prSet phldrT="[Text]"/>
      <dgm:spPr/>
      <dgm:t>
        <a:bodyPr/>
        <a:lstStyle/>
        <a:p>
          <a:r>
            <a:rPr lang="en-CA" noProof="0"/>
            <a:t>Manager</a:t>
          </a:r>
        </a:p>
      </dgm:t>
    </dgm:pt>
    <dgm:pt modelId="{FEB457E2-D4CF-4607-A826-6FD745608A79}" type="parTrans" cxnId="{1869DB90-8827-4AC8-89D1-F11228E3E303}">
      <dgm:prSet/>
      <dgm:spPr/>
      <dgm:t>
        <a:bodyPr/>
        <a:lstStyle/>
        <a:p>
          <a:endParaRPr lang="en-GB"/>
        </a:p>
      </dgm:t>
    </dgm:pt>
    <dgm:pt modelId="{A78D1A62-AE1C-4127-8FFD-190FD889B967}" type="sibTrans" cxnId="{1869DB90-8827-4AC8-89D1-F11228E3E303}">
      <dgm:prSet/>
      <dgm:spPr/>
      <dgm:t>
        <a:bodyPr/>
        <a:lstStyle/>
        <a:p>
          <a:endParaRPr lang="en-GB"/>
        </a:p>
      </dgm:t>
    </dgm:pt>
    <dgm:pt modelId="{2C4D6BFB-4545-46BF-A574-3710708F21DB}">
      <dgm:prSet phldrT="[Text]"/>
      <dgm:spPr/>
      <dgm:t>
        <a:bodyPr/>
        <a:lstStyle/>
        <a:p>
          <a:r>
            <a:rPr lang="en-CA" noProof="0"/>
            <a:t>Team</a:t>
          </a:r>
        </a:p>
      </dgm:t>
    </dgm:pt>
    <dgm:pt modelId="{605DECC1-FDB6-4FB1-B193-17AC7CCCCF25}" type="parTrans" cxnId="{2EED525C-56E0-47D5-AE63-6AD3BDE12AD5}">
      <dgm:prSet/>
      <dgm:spPr/>
      <dgm:t>
        <a:bodyPr/>
        <a:lstStyle/>
        <a:p>
          <a:endParaRPr lang="en-GB"/>
        </a:p>
      </dgm:t>
    </dgm:pt>
    <dgm:pt modelId="{9DD4A4BC-CB2E-404A-826D-50505179EE00}" type="sibTrans" cxnId="{2EED525C-56E0-47D5-AE63-6AD3BDE12AD5}">
      <dgm:prSet/>
      <dgm:spPr/>
      <dgm:t>
        <a:bodyPr/>
        <a:lstStyle/>
        <a:p>
          <a:endParaRPr lang="en-GB"/>
        </a:p>
      </dgm:t>
    </dgm:pt>
    <dgm:pt modelId="{C4037BE2-5B1C-4AF0-A1BE-5994A03F7F66}">
      <dgm:prSet phldrT="[Text]"/>
      <dgm:spPr/>
      <dgm:t>
        <a:bodyPr/>
        <a:lstStyle/>
        <a:p>
          <a:r>
            <a:rPr lang="en-CA" noProof="0"/>
            <a:t>Individual</a:t>
          </a:r>
        </a:p>
      </dgm:t>
    </dgm:pt>
    <dgm:pt modelId="{CC3D233A-DF70-4A22-9857-02CA92615690}" type="parTrans" cxnId="{8AD1319E-F4D7-41AE-AE8C-00205B213506}">
      <dgm:prSet/>
      <dgm:spPr/>
      <dgm:t>
        <a:bodyPr/>
        <a:lstStyle/>
        <a:p>
          <a:endParaRPr lang="en-GB"/>
        </a:p>
      </dgm:t>
    </dgm:pt>
    <dgm:pt modelId="{30CF4214-8BDC-44DF-83F6-D0D03D2279AE}" type="sibTrans" cxnId="{8AD1319E-F4D7-41AE-AE8C-00205B213506}">
      <dgm:prSet/>
      <dgm:spPr/>
      <dgm:t>
        <a:bodyPr/>
        <a:lstStyle/>
        <a:p>
          <a:endParaRPr lang="en-GB"/>
        </a:p>
      </dgm:t>
    </dgm:pt>
    <dgm:pt modelId="{39437489-7E78-4803-9A77-7169DC3EE3A0}" type="pres">
      <dgm:prSet presAssocID="{5FE2905F-A4B6-4BEA-8BA6-16F235F36743}" presName="Name0" presStyleCnt="0">
        <dgm:presLayoutVars>
          <dgm:chMax val="7"/>
          <dgm:resizeHandles val="exact"/>
        </dgm:presLayoutVars>
      </dgm:prSet>
      <dgm:spPr/>
    </dgm:pt>
    <dgm:pt modelId="{91A8EA86-A0A6-4E68-87FF-AD5F52FFB11D}" type="pres">
      <dgm:prSet presAssocID="{5FE2905F-A4B6-4BEA-8BA6-16F235F36743}" presName="comp1" presStyleCnt="0"/>
      <dgm:spPr/>
    </dgm:pt>
    <dgm:pt modelId="{75413DB1-B068-4836-9783-1C3C95A320E5}" type="pres">
      <dgm:prSet presAssocID="{5FE2905F-A4B6-4BEA-8BA6-16F235F36743}" presName="circle1" presStyleLbl="node1" presStyleIdx="0" presStyleCnt="5"/>
      <dgm:spPr/>
    </dgm:pt>
    <dgm:pt modelId="{0214C57D-D09A-4194-BB8D-ACAAA380159B}" type="pres">
      <dgm:prSet presAssocID="{5FE2905F-A4B6-4BEA-8BA6-16F235F36743}" presName="c1text" presStyleLbl="node1" presStyleIdx="0" presStyleCnt="5">
        <dgm:presLayoutVars>
          <dgm:bulletEnabled val="1"/>
        </dgm:presLayoutVars>
      </dgm:prSet>
      <dgm:spPr/>
    </dgm:pt>
    <dgm:pt modelId="{8B81CAD1-2D36-4196-8DA5-1549EB3EE567}" type="pres">
      <dgm:prSet presAssocID="{5FE2905F-A4B6-4BEA-8BA6-16F235F36743}" presName="comp2" presStyleCnt="0"/>
      <dgm:spPr/>
    </dgm:pt>
    <dgm:pt modelId="{57C159D2-8694-4C0C-8016-AB98DF3DF0F5}" type="pres">
      <dgm:prSet presAssocID="{5FE2905F-A4B6-4BEA-8BA6-16F235F36743}" presName="circle2" presStyleLbl="node1" presStyleIdx="1" presStyleCnt="5"/>
      <dgm:spPr/>
    </dgm:pt>
    <dgm:pt modelId="{F8F0BF18-EE43-4AC5-8BC0-7713C726FC4C}" type="pres">
      <dgm:prSet presAssocID="{5FE2905F-A4B6-4BEA-8BA6-16F235F36743}" presName="c2text" presStyleLbl="node1" presStyleIdx="1" presStyleCnt="5">
        <dgm:presLayoutVars>
          <dgm:bulletEnabled val="1"/>
        </dgm:presLayoutVars>
      </dgm:prSet>
      <dgm:spPr/>
    </dgm:pt>
    <dgm:pt modelId="{0030D0F8-5379-4F06-AD51-762B033B8BA3}" type="pres">
      <dgm:prSet presAssocID="{5FE2905F-A4B6-4BEA-8BA6-16F235F36743}" presName="comp3" presStyleCnt="0"/>
      <dgm:spPr/>
    </dgm:pt>
    <dgm:pt modelId="{E97A7189-3BF8-4D8F-9B23-84C3B22D64A6}" type="pres">
      <dgm:prSet presAssocID="{5FE2905F-A4B6-4BEA-8BA6-16F235F36743}" presName="circle3" presStyleLbl="node1" presStyleIdx="2" presStyleCnt="5"/>
      <dgm:spPr/>
    </dgm:pt>
    <dgm:pt modelId="{E0562C8D-4331-4830-BD96-2EB97C95C5F9}" type="pres">
      <dgm:prSet presAssocID="{5FE2905F-A4B6-4BEA-8BA6-16F235F36743}" presName="c3text" presStyleLbl="node1" presStyleIdx="2" presStyleCnt="5">
        <dgm:presLayoutVars>
          <dgm:bulletEnabled val="1"/>
        </dgm:presLayoutVars>
      </dgm:prSet>
      <dgm:spPr/>
    </dgm:pt>
    <dgm:pt modelId="{89B96865-F69A-4048-B679-3AEB9FB1DBE2}" type="pres">
      <dgm:prSet presAssocID="{5FE2905F-A4B6-4BEA-8BA6-16F235F36743}" presName="comp4" presStyleCnt="0"/>
      <dgm:spPr/>
    </dgm:pt>
    <dgm:pt modelId="{9D8AC015-80D3-417E-9D1D-7F54F695A741}" type="pres">
      <dgm:prSet presAssocID="{5FE2905F-A4B6-4BEA-8BA6-16F235F36743}" presName="circle4" presStyleLbl="node1" presStyleIdx="3" presStyleCnt="5"/>
      <dgm:spPr/>
    </dgm:pt>
    <dgm:pt modelId="{BFD90245-1503-4232-ADAF-97CF60490B4C}" type="pres">
      <dgm:prSet presAssocID="{5FE2905F-A4B6-4BEA-8BA6-16F235F36743}" presName="c4text" presStyleLbl="node1" presStyleIdx="3" presStyleCnt="5">
        <dgm:presLayoutVars>
          <dgm:bulletEnabled val="1"/>
        </dgm:presLayoutVars>
      </dgm:prSet>
      <dgm:spPr/>
    </dgm:pt>
    <dgm:pt modelId="{90EFC9FF-9132-4503-BDA6-60F85AEAF975}" type="pres">
      <dgm:prSet presAssocID="{5FE2905F-A4B6-4BEA-8BA6-16F235F36743}" presName="comp5" presStyleCnt="0"/>
      <dgm:spPr/>
    </dgm:pt>
    <dgm:pt modelId="{1ED15AEA-06E3-496C-AE51-9F3CBD3E32C8}" type="pres">
      <dgm:prSet presAssocID="{5FE2905F-A4B6-4BEA-8BA6-16F235F36743}" presName="circle5" presStyleLbl="node1" presStyleIdx="4" presStyleCnt="5"/>
      <dgm:spPr/>
    </dgm:pt>
    <dgm:pt modelId="{3CBAD460-DD43-4F2F-941E-23DEB47A45B6}" type="pres">
      <dgm:prSet presAssocID="{5FE2905F-A4B6-4BEA-8BA6-16F235F36743}" presName="c5text" presStyleLbl="node1" presStyleIdx="4" presStyleCnt="5">
        <dgm:presLayoutVars>
          <dgm:bulletEnabled val="1"/>
        </dgm:presLayoutVars>
      </dgm:prSet>
      <dgm:spPr/>
    </dgm:pt>
  </dgm:ptLst>
  <dgm:cxnLst>
    <dgm:cxn modelId="{72A1FC16-17F1-4765-879A-6665065FBF71}" type="presOf" srcId="{6BEDB131-6181-458D-AE4E-E8CB38B9DA8A}" destId="{F8F0BF18-EE43-4AC5-8BC0-7713C726FC4C}" srcOrd="1" destOrd="0" presId="urn:microsoft.com/office/officeart/2005/8/layout/venn2"/>
    <dgm:cxn modelId="{D1B1BE1C-1803-4337-AA61-080728A69E6F}" type="presOf" srcId="{C4037BE2-5B1C-4AF0-A1BE-5994A03F7F66}" destId="{3CBAD460-DD43-4F2F-941E-23DEB47A45B6}" srcOrd="1" destOrd="0" presId="urn:microsoft.com/office/officeart/2005/8/layout/venn2"/>
    <dgm:cxn modelId="{9A296F3C-626D-4D71-97B6-DB0A13F857AA}" type="presOf" srcId="{29BD8CAD-D888-48E1-AD8A-2657C33F0A84}" destId="{E0562C8D-4331-4830-BD96-2EB97C95C5F9}" srcOrd="1" destOrd="0" presId="urn:microsoft.com/office/officeart/2005/8/layout/venn2"/>
    <dgm:cxn modelId="{2EED525C-56E0-47D5-AE63-6AD3BDE12AD5}" srcId="{5FE2905F-A4B6-4BEA-8BA6-16F235F36743}" destId="{2C4D6BFB-4545-46BF-A574-3710708F21DB}" srcOrd="3" destOrd="0" parTransId="{605DECC1-FDB6-4FB1-B193-17AC7CCCCF25}" sibTransId="{9DD4A4BC-CB2E-404A-826D-50505179EE00}"/>
    <dgm:cxn modelId="{73443646-6218-4AAB-B65B-C62003D7659E}" type="presOf" srcId="{29BD8CAD-D888-48E1-AD8A-2657C33F0A84}" destId="{E97A7189-3BF8-4D8F-9B23-84C3B22D64A6}" srcOrd="0" destOrd="0" presId="urn:microsoft.com/office/officeart/2005/8/layout/venn2"/>
    <dgm:cxn modelId="{E4381872-899E-41F2-AA1A-F41ACFDC42F4}" type="presOf" srcId="{2C4D6BFB-4545-46BF-A574-3710708F21DB}" destId="{9D8AC015-80D3-417E-9D1D-7F54F695A741}" srcOrd="0" destOrd="0" presId="urn:microsoft.com/office/officeart/2005/8/layout/venn2"/>
    <dgm:cxn modelId="{1869DB90-8827-4AC8-89D1-F11228E3E303}" srcId="{5FE2905F-A4B6-4BEA-8BA6-16F235F36743}" destId="{29BD8CAD-D888-48E1-AD8A-2657C33F0A84}" srcOrd="2" destOrd="0" parTransId="{FEB457E2-D4CF-4607-A826-6FD745608A79}" sibTransId="{A78D1A62-AE1C-4127-8FFD-190FD889B967}"/>
    <dgm:cxn modelId="{EBC32F9E-4898-41C0-B0A4-A985D6CD17F4}" srcId="{5FE2905F-A4B6-4BEA-8BA6-16F235F36743}" destId="{6BEDB131-6181-458D-AE4E-E8CB38B9DA8A}" srcOrd="1" destOrd="0" parTransId="{5988C1E5-D34D-405F-8201-BF2B6D85EE0B}" sibTransId="{76058813-51B6-4326-B784-A5861CDF6E52}"/>
    <dgm:cxn modelId="{8AD1319E-F4D7-41AE-AE8C-00205B213506}" srcId="{5FE2905F-A4B6-4BEA-8BA6-16F235F36743}" destId="{C4037BE2-5B1C-4AF0-A1BE-5994A03F7F66}" srcOrd="4" destOrd="0" parTransId="{CC3D233A-DF70-4A22-9857-02CA92615690}" sibTransId="{30CF4214-8BDC-44DF-83F6-D0D03D2279AE}"/>
    <dgm:cxn modelId="{620B349E-1788-41E0-A3A1-E5240DD9B161}" srcId="{5FE2905F-A4B6-4BEA-8BA6-16F235F36743}" destId="{713BF855-513E-411C-8831-5841C1622529}" srcOrd="0" destOrd="0" parTransId="{CD1B8CC5-430A-47A1-98BB-338CE9EB5705}" sibTransId="{8745EA4B-2153-45D0-AF44-91FB537379C6}"/>
    <dgm:cxn modelId="{057E9CBF-712C-4AC5-9B4D-DE7C46DC813D}" type="presOf" srcId="{5FE2905F-A4B6-4BEA-8BA6-16F235F36743}" destId="{39437489-7E78-4803-9A77-7169DC3EE3A0}" srcOrd="0" destOrd="0" presId="urn:microsoft.com/office/officeart/2005/8/layout/venn2"/>
    <dgm:cxn modelId="{386A76D3-F500-4FCB-8A9F-EB1C35AC40F7}" type="presOf" srcId="{713BF855-513E-411C-8831-5841C1622529}" destId="{75413DB1-B068-4836-9783-1C3C95A320E5}" srcOrd="0" destOrd="0" presId="urn:microsoft.com/office/officeart/2005/8/layout/venn2"/>
    <dgm:cxn modelId="{C94D3DDB-2B05-4895-894A-EF940AF9FAFB}" type="presOf" srcId="{6BEDB131-6181-458D-AE4E-E8CB38B9DA8A}" destId="{57C159D2-8694-4C0C-8016-AB98DF3DF0F5}" srcOrd="0" destOrd="0" presId="urn:microsoft.com/office/officeart/2005/8/layout/venn2"/>
    <dgm:cxn modelId="{46AE3ADC-5952-4828-8138-F1D6CD121EAD}" type="presOf" srcId="{2C4D6BFB-4545-46BF-A574-3710708F21DB}" destId="{BFD90245-1503-4232-ADAF-97CF60490B4C}" srcOrd="1" destOrd="0" presId="urn:microsoft.com/office/officeart/2005/8/layout/venn2"/>
    <dgm:cxn modelId="{F4D630F1-0918-4B5A-9C67-2EA9A2B29AFA}" type="presOf" srcId="{C4037BE2-5B1C-4AF0-A1BE-5994A03F7F66}" destId="{1ED15AEA-06E3-496C-AE51-9F3CBD3E32C8}" srcOrd="0" destOrd="0" presId="urn:microsoft.com/office/officeart/2005/8/layout/venn2"/>
    <dgm:cxn modelId="{FF24F0F7-F04A-40A4-9E35-79BEC9EC8241}" type="presOf" srcId="{713BF855-513E-411C-8831-5841C1622529}" destId="{0214C57D-D09A-4194-BB8D-ACAAA380159B}" srcOrd="1" destOrd="0" presId="urn:microsoft.com/office/officeart/2005/8/layout/venn2"/>
    <dgm:cxn modelId="{0F34187A-1510-4A22-BF64-57498C417A8F}" type="presParOf" srcId="{39437489-7E78-4803-9A77-7169DC3EE3A0}" destId="{91A8EA86-A0A6-4E68-87FF-AD5F52FFB11D}" srcOrd="0" destOrd="0" presId="urn:microsoft.com/office/officeart/2005/8/layout/venn2"/>
    <dgm:cxn modelId="{6BB16726-C169-4887-ABB4-19687D8A4086}" type="presParOf" srcId="{91A8EA86-A0A6-4E68-87FF-AD5F52FFB11D}" destId="{75413DB1-B068-4836-9783-1C3C95A320E5}" srcOrd="0" destOrd="0" presId="urn:microsoft.com/office/officeart/2005/8/layout/venn2"/>
    <dgm:cxn modelId="{E2027C97-8B47-4FC3-8B3D-A93E627E489E}" type="presParOf" srcId="{91A8EA86-A0A6-4E68-87FF-AD5F52FFB11D}" destId="{0214C57D-D09A-4194-BB8D-ACAAA380159B}" srcOrd="1" destOrd="0" presId="urn:microsoft.com/office/officeart/2005/8/layout/venn2"/>
    <dgm:cxn modelId="{B0978CF9-E0E6-43AC-885D-2C234A97803A}" type="presParOf" srcId="{39437489-7E78-4803-9A77-7169DC3EE3A0}" destId="{8B81CAD1-2D36-4196-8DA5-1549EB3EE567}" srcOrd="1" destOrd="0" presId="urn:microsoft.com/office/officeart/2005/8/layout/venn2"/>
    <dgm:cxn modelId="{46446DCB-7286-4010-9B63-884FDC73940B}" type="presParOf" srcId="{8B81CAD1-2D36-4196-8DA5-1549EB3EE567}" destId="{57C159D2-8694-4C0C-8016-AB98DF3DF0F5}" srcOrd="0" destOrd="0" presId="urn:microsoft.com/office/officeart/2005/8/layout/venn2"/>
    <dgm:cxn modelId="{065F5C81-CF60-44DF-B6A9-FD9D9064AD5F}" type="presParOf" srcId="{8B81CAD1-2D36-4196-8DA5-1549EB3EE567}" destId="{F8F0BF18-EE43-4AC5-8BC0-7713C726FC4C}" srcOrd="1" destOrd="0" presId="urn:microsoft.com/office/officeart/2005/8/layout/venn2"/>
    <dgm:cxn modelId="{4BBC153B-E37A-4EDC-B95E-9BAB3FC85FFB}" type="presParOf" srcId="{39437489-7E78-4803-9A77-7169DC3EE3A0}" destId="{0030D0F8-5379-4F06-AD51-762B033B8BA3}" srcOrd="2" destOrd="0" presId="urn:microsoft.com/office/officeart/2005/8/layout/venn2"/>
    <dgm:cxn modelId="{D09FBAA1-8380-40E3-B2A7-3447592BF274}" type="presParOf" srcId="{0030D0F8-5379-4F06-AD51-762B033B8BA3}" destId="{E97A7189-3BF8-4D8F-9B23-84C3B22D64A6}" srcOrd="0" destOrd="0" presId="urn:microsoft.com/office/officeart/2005/8/layout/venn2"/>
    <dgm:cxn modelId="{94194654-3F10-4935-8939-BEE023D97211}" type="presParOf" srcId="{0030D0F8-5379-4F06-AD51-762B033B8BA3}" destId="{E0562C8D-4331-4830-BD96-2EB97C95C5F9}" srcOrd="1" destOrd="0" presId="urn:microsoft.com/office/officeart/2005/8/layout/venn2"/>
    <dgm:cxn modelId="{E251234A-255B-45AC-9082-BBAC6FAAAEEA}" type="presParOf" srcId="{39437489-7E78-4803-9A77-7169DC3EE3A0}" destId="{89B96865-F69A-4048-B679-3AEB9FB1DBE2}" srcOrd="3" destOrd="0" presId="urn:microsoft.com/office/officeart/2005/8/layout/venn2"/>
    <dgm:cxn modelId="{FD251920-60E6-411B-8808-580A14D15444}" type="presParOf" srcId="{89B96865-F69A-4048-B679-3AEB9FB1DBE2}" destId="{9D8AC015-80D3-417E-9D1D-7F54F695A741}" srcOrd="0" destOrd="0" presId="urn:microsoft.com/office/officeart/2005/8/layout/venn2"/>
    <dgm:cxn modelId="{DB7C14DC-0EBD-4521-9FAC-38923B34D603}" type="presParOf" srcId="{89B96865-F69A-4048-B679-3AEB9FB1DBE2}" destId="{BFD90245-1503-4232-ADAF-97CF60490B4C}" srcOrd="1" destOrd="0" presId="urn:microsoft.com/office/officeart/2005/8/layout/venn2"/>
    <dgm:cxn modelId="{AD2E9DFE-2896-4378-A8F3-DEB5DAB9D18B}" type="presParOf" srcId="{39437489-7E78-4803-9A77-7169DC3EE3A0}" destId="{90EFC9FF-9132-4503-BDA6-60F85AEAF975}" srcOrd="4" destOrd="0" presId="urn:microsoft.com/office/officeart/2005/8/layout/venn2"/>
    <dgm:cxn modelId="{8E2D3925-87F5-4F4F-9F9D-124A465A678F}" type="presParOf" srcId="{90EFC9FF-9132-4503-BDA6-60F85AEAF975}" destId="{1ED15AEA-06E3-496C-AE51-9F3CBD3E32C8}" srcOrd="0" destOrd="0" presId="urn:microsoft.com/office/officeart/2005/8/layout/venn2"/>
    <dgm:cxn modelId="{32FD2B5B-0401-4619-B7C3-F2E2AD33326F}" type="presParOf" srcId="{90EFC9FF-9132-4503-BDA6-60F85AEAF975}" destId="{3CBAD460-DD43-4F2F-941E-23DEB47A45B6}"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04BAFCC-CCCD-49A8-8826-D074FC5D068E}" type="doc">
      <dgm:prSet loTypeId="urn:microsoft.com/office/officeart/2011/layout/HexagonRadial" loCatId="cycle" qsTypeId="urn:microsoft.com/office/officeart/2005/8/quickstyle/3d1" qsCatId="3D" csTypeId="urn:microsoft.com/office/officeart/2005/8/colors/colorful2" csCatId="colorful" phldr="1"/>
      <dgm:spPr/>
      <dgm:t>
        <a:bodyPr/>
        <a:lstStyle/>
        <a:p>
          <a:endParaRPr lang="en-GB"/>
        </a:p>
      </dgm:t>
    </dgm:pt>
    <dgm:pt modelId="{664C0C24-8152-439B-AD0F-2B6528E398C5}">
      <dgm:prSet phldrT="[Text]" custT="1"/>
      <dgm:spPr>
        <a:noFill/>
      </dgm:spPr>
      <dgm:t>
        <a:bodyPr lIns="0" rIns="0"/>
        <a:lstStyle/>
        <a:p>
          <a:r>
            <a:rPr lang="en-CA" sz="1600" noProof="0">
              <a:solidFill>
                <a:schemeClr val="accent1"/>
              </a:solidFill>
            </a:rPr>
            <a:t>What skills do leaders need to support creativity &amp; innovation?</a:t>
          </a:r>
        </a:p>
      </dgm:t>
    </dgm:pt>
    <dgm:pt modelId="{F0C3E5F3-9436-4059-A52E-72495DF4C327}" type="parTrans" cxnId="{C5F42AE6-E8AE-40CD-B496-64698CF89F79}">
      <dgm:prSet/>
      <dgm:spPr/>
      <dgm:t>
        <a:bodyPr/>
        <a:lstStyle/>
        <a:p>
          <a:endParaRPr lang="en-GB"/>
        </a:p>
      </dgm:t>
    </dgm:pt>
    <dgm:pt modelId="{E74D9CFC-6D1F-47B7-B9F1-87B468EE21A8}" type="sibTrans" cxnId="{C5F42AE6-E8AE-40CD-B496-64698CF89F79}">
      <dgm:prSet/>
      <dgm:spPr/>
      <dgm:t>
        <a:bodyPr/>
        <a:lstStyle/>
        <a:p>
          <a:endParaRPr lang="en-GB"/>
        </a:p>
      </dgm:t>
    </dgm:pt>
    <dgm:pt modelId="{52DE7393-0B22-4F03-BB54-8D8B40C85849}">
      <dgm:prSet phldrT="[Text]"/>
      <dgm:spPr/>
      <dgm:t>
        <a:bodyPr/>
        <a:lstStyle/>
        <a:p>
          <a:r>
            <a:rPr lang="en-CA" noProof="0"/>
            <a:t>Use your imagination and curiosity</a:t>
          </a:r>
        </a:p>
      </dgm:t>
    </dgm:pt>
    <dgm:pt modelId="{BA867177-541A-4C61-8F59-2C32882A74A0}" type="parTrans" cxnId="{25A2D263-E580-4625-9BB0-1916E4542D2E}">
      <dgm:prSet/>
      <dgm:spPr/>
      <dgm:t>
        <a:bodyPr/>
        <a:lstStyle/>
        <a:p>
          <a:endParaRPr lang="en-GB"/>
        </a:p>
      </dgm:t>
    </dgm:pt>
    <dgm:pt modelId="{BCDF1394-9CA1-47CA-A8D5-6228B223AE94}" type="sibTrans" cxnId="{25A2D263-E580-4625-9BB0-1916E4542D2E}">
      <dgm:prSet/>
      <dgm:spPr/>
      <dgm:t>
        <a:bodyPr/>
        <a:lstStyle/>
        <a:p>
          <a:endParaRPr lang="en-GB"/>
        </a:p>
      </dgm:t>
    </dgm:pt>
    <dgm:pt modelId="{B12FB88B-E4FB-424E-BD37-9A77EBADFCD5}">
      <dgm:prSet/>
      <dgm:spPr/>
      <dgm:t>
        <a:bodyPr/>
        <a:lstStyle/>
        <a:p>
          <a:r>
            <a:rPr lang="en-CA" noProof="0"/>
            <a:t>Identify opportunities to innovate</a:t>
          </a:r>
        </a:p>
      </dgm:t>
    </dgm:pt>
    <dgm:pt modelId="{9D9D88D3-3A82-411E-9536-8E77D6AA7EB2}" type="parTrans" cxnId="{1688801B-4ADF-42B5-9BD6-DCA4CE3CB7F8}">
      <dgm:prSet/>
      <dgm:spPr/>
      <dgm:t>
        <a:bodyPr/>
        <a:lstStyle/>
        <a:p>
          <a:endParaRPr lang="en-GB"/>
        </a:p>
      </dgm:t>
    </dgm:pt>
    <dgm:pt modelId="{8A57CB7F-4B03-496F-A45D-C2CF708FC58F}" type="sibTrans" cxnId="{1688801B-4ADF-42B5-9BD6-DCA4CE3CB7F8}">
      <dgm:prSet/>
      <dgm:spPr/>
      <dgm:t>
        <a:bodyPr/>
        <a:lstStyle/>
        <a:p>
          <a:endParaRPr lang="en-GB"/>
        </a:p>
      </dgm:t>
    </dgm:pt>
    <dgm:pt modelId="{45D8B54A-66F1-443E-ABA1-8D7B8DCC646D}">
      <dgm:prSet/>
      <dgm:spPr/>
      <dgm:t>
        <a:bodyPr/>
        <a:lstStyle/>
        <a:p>
          <a:r>
            <a:rPr lang="en-CA" noProof="0"/>
            <a:t>Generate ideas that are novel to yourself or others</a:t>
          </a:r>
        </a:p>
      </dgm:t>
    </dgm:pt>
    <dgm:pt modelId="{7D98264D-7193-449B-B07E-E3B4C554DF65}" type="parTrans" cxnId="{9980E793-147A-4D5B-AEED-88F59F4C34D0}">
      <dgm:prSet/>
      <dgm:spPr/>
      <dgm:t>
        <a:bodyPr/>
        <a:lstStyle/>
        <a:p>
          <a:endParaRPr lang="en-GB"/>
        </a:p>
      </dgm:t>
    </dgm:pt>
    <dgm:pt modelId="{FE680B05-9F87-4FB7-BD11-C9DEF58BDDC5}" type="sibTrans" cxnId="{9980E793-147A-4D5B-AEED-88F59F4C34D0}">
      <dgm:prSet/>
      <dgm:spPr/>
      <dgm:t>
        <a:bodyPr/>
        <a:lstStyle/>
        <a:p>
          <a:endParaRPr lang="en-GB"/>
        </a:p>
      </dgm:t>
    </dgm:pt>
    <dgm:pt modelId="{B808B158-AD8B-44E1-94D8-18973E857B83}">
      <dgm:prSet/>
      <dgm:spPr/>
      <dgm:t>
        <a:bodyPr/>
        <a:lstStyle/>
        <a:p>
          <a:r>
            <a:rPr lang="en-CA" noProof="0"/>
            <a:t>Develop your ideas</a:t>
          </a:r>
        </a:p>
      </dgm:t>
    </dgm:pt>
    <dgm:pt modelId="{CD8CF106-5ADA-495A-ABCA-E98DBACC9D79}" type="parTrans" cxnId="{34D2BB1F-0EC8-4424-A5D1-6B7031E135EA}">
      <dgm:prSet/>
      <dgm:spPr/>
      <dgm:t>
        <a:bodyPr/>
        <a:lstStyle/>
        <a:p>
          <a:endParaRPr lang="en-GB"/>
        </a:p>
      </dgm:t>
    </dgm:pt>
    <dgm:pt modelId="{5404682B-46C1-4725-AF34-3C6A2F6E39C9}" type="sibTrans" cxnId="{34D2BB1F-0EC8-4424-A5D1-6B7031E135EA}">
      <dgm:prSet/>
      <dgm:spPr/>
      <dgm:t>
        <a:bodyPr/>
        <a:lstStyle/>
        <a:p>
          <a:endParaRPr lang="en-GB"/>
        </a:p>
      </dgm:t>
    </dgm:pt>
    <dgm:pt modelId="{3969DD15-E5D1-45AD-84EA-EDB28967E628}">
      <dgm:prSet/>
      <dgm:spPr/>
      <dgm:t>
        <a:bodyPr/>
        <a:lstStyle/>
        <a:p>
          <a:r>
            <a:rPr lang="en-CA" noProof="0"/>
            <a:t>Apply your ideas</a:t>
          </a:r>
        </a:p>
      </dgm:t>
    </dgm:pt>
    <dgm:pt modelId="{EE9C67DD-4ED1-419E-AD6E-CEF1BFCF10A1}" type="parTrans" cxnId="{3BBD3D77-75FA-41A7-A3B0-A0593A24D946}">
      <dgm:prSet/>
      <dgm:spPr/>
      <dgm:t>
        <a:bodyPr/>
        <a:lstStyle/>
        <a:p>
          <a:endParaRPr lang="en-GB"/>
        </a:p>
      </dgm:t>
    </dgm:pt>
    <dgm:pt modelId="{2A30B3B4-D5C6-4078-B2A2-89CC853D600B}" type="sibTrans" cxnId="{3BBD3D77-75FA-41A7-A3B0-A0593A24D946}">
      <dgm:prSet/>
      <dgm:spPr/>
      <dgm:t>
        <a:bodyPr/>
        <a:lstStyle/>
        <a:p>
          <a:endParaRPr lang="en-GB"/>
        </a:p>
      </dgm:t>
    </dgm:pt>
    <dgm:pt modelId="{F69D4884-AA97-46D4-A45E-ED81A6DB7D47}">
      <dgm:prSet/>
      <dgm:spPr/>
      <dgm:t>
        <a:bodyPr/>
        <a:lstStyle/>
        <a:p>
          <a:r>
            <a:rPr lang="en-CA" noProof="0"/>
            <a:t>Facilitate a creative &amp; innovative environment </a:t>
          </a:r>
        </a:p>
      </dgm:t>
    </dgm:pt>
    <dgm:pt modelId="{B4BEE7BA-E240-426D-A156-829618E3E516}" type="parTrans" cxnId="{07EA0ABC-E10B-47E2-8670-A38FE4403388}">
      <dgm:prSet/>
      <dgm:spPr/>
      <dgm:t>
        <a:bodyPr/>
        <a:lstStyle/>
        <a:p>
          <a:endParaRPr lang="en-GB"/>
        </a:p>
      </dgm:t>
    </dgm:pt>
    <dgm:pt modelId="{05B7C0FD-95BC-405F-80A9-4139D3A00D1C}" type="sibTrans" cxnId="{07EA0ABC-E10B-47E2-8670-A38FE4403388}">
      <dgm:prSet/>
      <dgm:spPr/>
      <dgm:t>
        <a:bodyPr/>
        <a:lstStyle/>
        <a:p>
          <a:endParaRPr lang="en-GB"/>
        </a:p>
      </dgm:t>
    </dgm:pt>
    <dgm:pt modelId="{605C04B0-7D71-4791-8310-058BBDB7C5B4}" type="pres">
      <dgm:prSet presAssocID="{804BAFCC-CCCD-49A8-8826-D074FC5D068E}" presName="Name0" presStyleCnt="0">
        <dgm:presLayoutVars>
          <dgm:chMax val="1"/>
          <dgm:chPref val="1"/>
          <dgm:dir/>
          <dgm:animOne val="branch"/>
          <dgm:animLvl val="lvl"/>
        </dgm:presLayoutVars>
      </dgm:prSet>
      <dgm:spPr/>
    </dgm:pt>
    <dgm:pt modelId="{128A2991-0828-4365-A91B-2A8988438AFD}" type="pres">
      <dgm:prSet presAssocID="{664C0C24-8152-439B-AD0F-2B6528E398C5}" presName="Parent" presStyleLbl="node0" presStyleIdx="0" presStyleCnt="1">
        <dgm:presLayoutVars>
          <dgm:chMax val="6"/>
          <dgm:chPref val="6"/>
        </dgm:presLayoutVars>
      </dgm:prSet>
      <dgm:spPr/>
    </dgm:pt>
    <dgm:pt modelId="{FD36A688-5098-469E-B8C4-4EAE2693AD78}" type="pres">
      <dgm:prSet presAssocID="{52DE7393-0B22-4F03-BB54-8D8B40C85849}" presName="Accent1" presStyleCnt="0"/>
      <dgm:spPr/>
    </dgm:pt>
    <dgm:pt modelId="{F967B339-C2E9-4365-81CC-6887B5318E66}" type="pres">
      <dgm:prSet presAssocID="{52DE7393-0B22-4F03-BB54-8D8B40C85849}" presName="Accent" presStyleLbl="bgShp" presStyleIdx="0" presStyleCnt="6"/>
      <dgm:spPr/>
    </dgm:pt>
    <dgm:pt modelId="{038451E3-2C00-4522-846A-50629D221CCF}" type="pres">
      <dgm:prSet presAssocID="{52DE7393-0B22-4F03-BB54-8D8B40C85849}" presName="Child1" presStyleLbl="node1" presStyleIdx="0" presStyleCnt="6">
        <dgm:presLayoutVars>
          <dgm:chMax val="0"/>
          <dgm:chPref val="0"/>
          <dgm:bulletEnabled val="1"/>
        </dgm:presLayoutVars>
      </dgm:prSet>
      <dgm:spPr/>
    </dgm:pt>
    <dgm:pt modelId="{B9C8C9AF-E624-4234-9E8E-6E264F6BD281}" type="pres">
      <dgm:prSet presAssocID="{B12FB88B-E4FB-424E-BD37-9A77EBADFCD5}" presName="Accent2" presStyleCnt="0"/>
      <dgm:spPr/>
    </dgm:pt>
    <dgm:pt modelId="{21CE1ADB-A138-4C5F-AD02-EA4C17EE003A}" type="pres">
      <dgm:prSet presAssocID="{B12FB88B-E4FB-424E-BD37-9A77EBADFCD5}" presName="Accent" presStyleLbl="bgShp" presStyleIdx="1" presStyleCnt="6"/>
      <dgm:spPr>
        <a:noFill/>
      </dgm:spPr>
    </dgm:pt>
    <dgm:pt modelId="{5E2A4EBF-C80F-4965-BA21-A768ECBC018D}" type="pres">
      <dgm:prSet presAssocID="{B12FB88B-E4FB-424E-BD37-9A77EBADFCD5}" presName="Child2" presStyleLbl="node1" presStyleIdx="1" presStyleCnt="6">
        <dgm:presLayoutVars>
          <dgm:chMax val="0"/>
          <dgm:chPref val="0"/>
          <dgm:bulletEnabled val="1"/>
        </dgm:presLayoutVars>
      </dgm:prSet>
      <dgm:spPr/>
    </dgm:pt>
    <dgm:pt modelId="{D8B39F20-3C37-4F90-A7FF-6A83071DB37A}" type="pres">
      <dgm:prSet presAssocID="{45D8B54A-66F1-443E-ABA1-8D7B8DCC646D}" presName="Accent3" presStyleCnt="0"/>
      <dgm:spPr/>
    </dgm:pt>
    <dgm:pt modelId="{F22E0C63-14BE-4FB1-ADCD-239F7320C0D3}" type="pres">
      <dgm:prSet presAssocID="{45D8B54A-66F1-443E-ABA1-8D7B8DCC646D}" presName="Accent" presStyleLbl="bgShp" presStyleIdx="2" presStyleCnt="6"/>
      <dgm:spPr>
        <a:noFill/>
      </dgm:spPr>
    </dgm:pt>
    <dgm:pt modelId="{8392A245-2CCF-40B7-ABD6-0E71D0DED8B6}" type="pres">
      <dgm:prSet presAssocID="{45D8B54A-66F1-443E-ABA1-8D7B8DCC646D}" presName="Child3" presStyleLbl="node1" presStyleIdx="2" presStyleCnt="6">
        <dgm:presLayoutVars>
          <dgm:chMax val="0"/>
          <dgm:chPref val="0"/>
          <dgm:bulletEnabled val="1"/>
        </dgm:presLayoutVars>
      </dgm:prSet>
      <dgm:spPr/>
    </dgm:pt>
    <dgm:pt modelId="{D12FF127-CEEE-42CC-9472-A8A4AC879BE0}" type="pres">
      <dgm:prSet presAssocID="{B808B158-AD8B-44E1-94D8-18973E857B83}" presName="Accent4" presStyleCnt="0"/>
      <dgm:spPr/>
    </dgm:pt>
    <dgm:pt modelId="{01F48D6A-E788-4893-B305-16F2DC21F2B5}" type="pres">
      <dgm:prSet presAssocID="{B808B158-AD8B-44E1-94D8-18973E857B83}" presName="Accent" presStyleLbl="bgShp" presStyleIdx="3" presStyleCnt="6"/>
      <dgm:spPr>
        <a:noFill/>
      </dgm:spPr>
    </dgm:pt>
    <dgm:pt modelId="{0834696D-604B-4C27-ADE4-00B480CD3AB6}" type="pres">
      <dgm:prSet presAssocID="{B808B158-AD8B-44E1-94D8-18973E857B83}" presName="Child4" presStyleLbl="node1" presStyleIdx="3" presStyleCnt="6">
        <dgm:presLayoutVars>
          <dgm:chMax val="0"/>
          <dgm:chPref val="0"/>
          <dgm:bulletEnabled val="1"/>
        </dgm:presLayoutVars>
      </dgm:prSet>
      <dgm:spPr/>
    </dgm:pt>
    <dgm:pt modelId="{AEBECC57-B07C-42D8-AA6B-2A1915119844}" type="pres">
      <dgm:prSet presAssocID="{3969DD15-E5D1-45AD-84EA-EDB28967E628}" presName="Accent5" presStyleCnt="0"/>
      <dgm:spPr/>
    </dgm:pt>
    <dgm:pt modelId="{36A97307-DAF9-46E4-9D6A-36059781DE6B}" type="pres">
      <dgm:prSet presAssocID="{3969DD15-E5D1-45AD-84EA-EDB28967E628}" presName="Accent" presStyleLbl="bgShp" presStyleIdx="4" presStyleCnt="6"/>
      <dgm:spPr>
        <a:noFill/>
      </dgm:spPr>
    </dgm:pt>
    <dgm:pt modelId="{F01FFB8F-E921-40EF-9D82-F561B43FC5B6}" type="pres">
      <dgm:prSet presAssocID="{3969DD15-E5D1-45AD-84EA-EDB28967E628}" presName="Child5" presStyleLbl="node1" presStyleIdx="4" presStyleCnt="6">
        <dgm:presLayoutVars>
          <dgm:chMax val="0"/>
          <dgm:chPref val="0"/>
          <dgm:bulletEnabled val="1"/>
        </dgm:presLayoutVars>
      </dgm:prSet>
      <dgm:spPr/>
    </dgm:pt>
    <dgm:pt modelId="{09F4C188-8ED3-4227-B24F-EA9B8E8079FD}" type="pres">
      <dgm:prSet presAssocID="{F69D4884-AA97-46D4-A45E-ED81A6DB7D47}" presName="Accent6" presStyleCnt="0"/>
      <dgm:spPr/>
    </dgm:pt>
    <dgm:pt modelId="{4FDD518A-F851-4DE2-8BDA-28759DB84179}" type="pres">
      <dgm:prSet presAssocID="{F69D4884-AA97-46D4-A45E-ED81A6DB7D47}" presName="Accent" presStyleLbl="bgShp" presStyleIdx="5" presStyleCnt="6"/>
      <dgm:spPr>
        <a:noFill/>
      </dgm:spPr>
    </dgm:pt>
    <dgm:pt modelId="{5DFC7E31-0F4F-438E-BC92-E8FC2ECC25A8}" type="pres">
      <dgm:prSet presAssocID="{F69D4884-AA97-46D4-A45E-ED81A6DB7D47}" presName="Child6" presStyleLbl="node1" presStyleIdx="5" presStyleCnt="6">
        <dgm:presLayoutVars>
          <dgm:chMax val="0"/>
          <dgm:chPref val="0"/>
          <dgm:bulletEnabled val="1"/>
        </dgm:presLayoutVars>
      </dgm:prSet>
      <dgm:spPr/>
    </dgm:pt>
  </dgm:ptLst>
  <dgm:cxnLst>
    <dgm:cxn modelId="{BA699218-9562-4C88-B9CA-EE4023A53BF8}" type="presOf" srcId="{45D8B54A-66F1-443E-ABA1-8D7B8DCC646D}" destId="{8392A245-2CCF-40B7-ABD6-0E71D0DED8B6}" srcOrd="0" destOrd="0" presId="urn:microsoft.com/office/officeart/2011/layout/HexagonRadial"/>
    <dgm:cxn modelId="{1688801B-4ADF-42B5-9BD6-DCA4CE3CB7F8}" srcId="{664C0C24-8152-439B-AD0F-2B6528E398C5}" destId="{B12FB88B-E4FB-424E-BD37-9A77EBADFCD5}" srcOrd="1" destOrd="0" parTransId="{9D9D88D3-3A82-411E-9536-8E77D6AA7EB2}" sibTransId="{8A57CB7F-4B03-496F-A45D-C2CF708FC58F}"/>
    <dgm:cxn modelId="{34D2BB1F-0EC8-4424-A5D1-6B7031E135EA}" srcId="{664C0C24-8152-439B-AD0F-2B6528E398C5}" destId="{B808B158-AD8B-44E1-94D8-18973E857B83}" srcOrd="3" destOrd="0" parTransId="{CD8CF106-5ADA-495A-ABCA-E98DBACC9D79}" sibTransId="{5404682B-46C1-4725-AF34-3C6A2F6E39C9}"/>
    <dgm:cxn modelId="{E9515C2B-581B-4335-94A7-9E72C511836C}" type="presOf" srcId="{804BAFCC-CCCD-49A8-8826-D074FC5D068E}" destId="{605C04B0-7D71-4791-8310-058BBDB7C5B4}" srcOrd="0" destOrd="0" presId="urn:microsoft.com/office/officeart/2011/layout/HexagonRadial"/>
    <dgm:cxn modelId="{578F8838-C6C8-4A4E-962D-64B518EA9F19}" type="presOf" srcId="{B808B158-AD8B-44E1-94D8-18973E857B83}" destId="{0834696D-604B-4C27-ADE4-00B480CD3AB6}" srcOrd="0" destOrd="0" presId="urn:microsoft.com/office/officeart/2011/layout/HexagonRadial"/>
    <dgm:cxn modelId="{25A2D263-E580-4625-9BB0-1916E4542D2E}" srcId="{664C0C24-8152-439B-AD0F-2B6528E398C5}" destId="{52DE7393-0B22-4F03-BB54-8D8B40C85849}" srcOrd="0" destOrd="0" parTransId="{BA867177-541A-4C61-8F59-2C32882A74A0}" sibTransId="{BCDF1394-9CA1-47CA-A8D5-6228B223AE94}"/>
    <dgm:cxn modelId="{3BBD3D77-75FA-41A7-A3B0-A0593A24D946}" srcId="{664C0C24-8152-439B-AD0F-2B6528E398C5}" destId="{3969DD15-E5D1-45AD-84EA-EDB28967E628}" srcOrd="4" destOrd="0" parTransId="{EE9C67DD-4ED1-419E-AD6E-CEF1BFCF10A1}" sibTransId="{2A30B3B4-D5C6-4078-B2A2-89CC853D600B}"/>
    <dgm:cxn modelId="{BC6A7B8B-1470-4E74-A896-15F7EC660AD2}" type="presOf" srcId="{52DE7393-0B22-4F03-BB54-8D8B40C85849}" destId="{038451E3-2C00-4522-846A-50629D221CCF}" srcOrd="0" destOrd="0" presId="urn:microsoft.com/office/officeart/2011/layout/HexagonRadial"/>
    <dgm:cxn modelId="{8DABCE91-1275-4A3D-8525-E0E918883B47}" type="presOf" srcId="{664C0C24-8152-439B-AD0F-2B6528E398C5}" destId="{128A2991-0828-4365-A91B-2A8988438AFD}" srcOrd="0" destOrd="0" presId="urn:microsoft.com/office/officeart/2011/layout/HexagonRadial"/>
    <dgm:cxn modelId="{9980E793-147A-4D5B-AEED-88F59F4C34D0}" srcId="{664C0C24-8152-439B-AD0F-2B6528E398C5}" destId="{45D8B54A-66F1-443E-ABA1-8D7B8DCC646D}" srcOrd="2" destOrd="0" parTransId="{7D98264D-7193-449B-B07E-E3B4C554DF65}" sibTransId="{FE680B05-9F87-4FB7-BD11-C9DEF58BDDC5}"/>
    <dgm:cxn modelId="{07EA0ABC-E10B-47E2-8670-A38FE4403388}" srcId="{664C0C24-8152-439B-AD0F-2B6528E398C5}" destId="{F69D4884-AA97-46D4-A45E-ED81A6DB7D47}" srcOrd="5" destOrd="0" parTransId="{B4BEE7BA-E240-426D-A156-829618E3E516}" sibTransId="{05B7C0FD-95BC-405F-80A9-4139D3A00D1C}"/>
    <dgm:cxn modelId="{C5F42AE6-E8AE-40CD-B496-64698CF89F79}" srcId="{804BAFCC-CCCD-49A8-8826-D074FC5D068E}" destId="{664C0C24-8152-439B-AD0F-2B6528E398C5}" srcOrd="0" destOrd="0" parTransId="{F0C3E5F3-9436-4059-A52E-72495DF4C327}" sibTransId="{E74D9CFC-6D1F-47B7-B9F1-87B468EE21A8}"/>
    <dgm:cxn modelId="{2F7BF7E7-B837-4269-A128-A6D3C01C7C39}" type="presOf" srcId="{B12FB88B-E4FB-424E-BD37-9A77EBADFCD5}" destId="{5E2A4EBF-C80F-4965-BA21-A768ECBC018D}" srcOrd="0" destOrd="0" presId="urn:microsoft.com/office/officeart/2011/layout/HexagonRadial"/>
    <dgm:cxn modelId="{853658ED-5B38-4449-9453-102153A617D2}" type="presOf" srcId="{F69D4884-AA97-46D4-A45E-ED81A6DB7D47}" destId="{5DFC7E31-0F4F-438E-BC92-E8FC2ECC25A8}" srcOrd="0" destOrd="0" presId="urn:microsoft.com/office/officeart/2011/layout/HexagonRadial"/>
    <dgm:cxn modelId="{620C7AED-77E4-425C-B4A0-DCB0B9725A38}" type="presOf" srcId="{3969DD15-E5D1-45AD-84EA-EDB28967E628}" destId="{F01FFB8F-E921-40EF-9D82-F561B43FC5B6}" srcOrd="0" destOrd="0" presId="urn:microsoft.com/office/officeart/2011/layout/HexagonRadial"/>
    <dgm:cxn modelId="{5E50CB53-4016-4DBC-B8D9-328D2707D1C8}" type="presParOf" srcId="{605C04B0-7D71-4791-8310-058BBDB7C5B4}" destId="{128A2991-0828-4365-A91B-2A8988438AFD}" srcOrd="0" destOrd="0" presId="urn:microsoft.com/office/officeart/2011/layout/HexagonRadial"/>
    <dgm:cxn modelId="{5DEE1ED0-09A7-423D-A0FB-7A68CA27DD9C}" type="presParOf" srcId="{605C04B0-7D71-4791-8310-058BBDB7C5B4}" destId="{FD36A688-5098-469E-B8C4-4EAE2693AD78}" srcOrd="1" destOrd="0" presId="urn:microsoft.com/office/officeart/2011/layout/HexagonRadial"/>
    <dgm:cxn modelId="{830D4880-A142-4AC6-A3E6-AEFC09FFB6EB}" type="presParOf" srcId="{FD36A688-5098-469E-B8C4-4EAE2693AD78}" destId="{F967B339-C2E9-4365-81CC-6887B5318E66}" srcOrd="0" destOrd="0" presId="urn:microsoft.com/office/officeart/2011/layout/HexagonRadial"/>
    <dgm:cxn modelId="{CF8807C9-CEC5-4E26-8CA1-4EC6B9DAFE07}" type="presParOf" srcId="{605C04B0-7D71-4791-8310-058BBDB7C5B4}" destId="{038451E3-2C00-4522-846A-50629D221CCF}" srcOrd="2" destOrd="0" presId="urn:microsoft.com/office/officeart/2011/layout/HexagonRadial"/>
    <dgm:cxn modelId="{35720376-4C4F-4A43-BAE0-AA7A75C3CC6C}" type="presParOf" srcId="{605C04B0-7D71-4791-8310-058BBDB7C5B4}" destId="{B9C8C9AF-E624-4234-9E8E-6E264F6BD281}" srcOrd="3" destOrd="0" presId="urn:microsoft.com/office/officeart/2011/layout/HexagonRadial"/>
    <dgm:cxn modelId="{B865CE4C-7306-488A-A244-6A6E84107214}" type="presParOf" srcId="{B9C8C9AF-E624-4234-9E8E-6E264F6BD281}" destId="{21CE1ADB-A138-4C5F-AD02-EA4C17EE003A}" srcOrd="0" destOrd="0" presId="urn:microsoft.com/office/officeart/2011/layout/HexagonRadial"/>
    <dgm:cxn modelId="{DAE35B05-DD82-4BF7-90BB-806821FBA5F6}" type="presParOf" srcId="{605C04B0-7D71-4791-8310-058BBDB7C5B4}" destId="{5E2A4EBF-C80F-4965-BA21-A768ECBC018D}" srcOrd="4" destOrd="0" presId="urn:microsoft.com/office/officeart/2011/layout/HexagonRadial"/>
    <dgm:cxn modelId="{A51CCBC2-5643-4B55-877F-2A50654E3744}" type="presParOf" srcId="{605C04B0-7D71-4791-8310-058BBDB7C5B4}" destId="{D8B39F20-3C37-4F90-A7FF-6A83071DB37A}" srcOrd="5" destOrd="0" presId="urn:microsoft.com/office/officeart/2011/layout/HexagonRadial"/>
    <dgm:cxn modelId="{38D5BCC1-CB0B-44AB-9D05-575015F7E6ED}" type="presParOf" srcId="{D8B39F20-3C37-4F90-A7FF-6A83071DB37A}" destId="{F22E0C63-14BE-4FB1-ADCD-239F7320C0D3}" srcOrd="0" destOrd="0" presId="urn:microsoft.com/office/officeart/2011/layout/HexagonRadial"/>
    <dgm:cxn modelId="{63CCAA78-51E1-4643-A0C1-BD1AF15772BF}" type="presParOf" srcId="{605C04B0-7D71-4791-8310-058BBDB7C5B4}" destId="{8392A245-2CCF-40B7-ABD6-0E71D0DED8B6}" srcOrd="6" destOrd="0" presId="urn:microsoft.com/office/officeart/2011/layout/HexagonRadial"/>
    <dgm:cxn modelId="{A0C10D86-E0E1-4030-8606-BB346FC0A3B3}" type="presParOf" srcId="{605C04B0-7D71-4791-8310-058BBDB7C5B4}" destId="{D12FF127-CEEE-42CC-9472-A8A4AC879BE0}" srcOrd="7" destOrd="0" presId="urn:microsoft.com/office/officeart/2011/layout/HexagonRadial"/>
    <dgm:cxn modelId="{C9C53D89-C6B5-4A1B-BA31-AE3D272B30FF}" type="presParOf" srcId="{D12FF127-CEEE-42CC-9472-A8A4AC879BE0}" destId="{01F48D6A-E788-4893-B305-16F2DC21F2B5}" srcOrd="0" destOrd="0" presId="urn:microsoft.com/office/officeart/2011/layout/HexagonRadial"/>
    <dgm:cxn modelId="{7450E260-C227-4384-AC12-62729BD52586}" type="presParOf" srcId="{605C04B0-7D71-4791-8310-058BBDB7C5B4}" destId="{0834696D-604B-4C27-ADE4-00B480CD3AB6}" srcOrd="8" destOrd="0" presId="urn:microsoft.com/office/officeart/2011/layout/HexagonRadial"/>
    <dgm:cxn modelId="{06BAB39B-12E8-497A-BF7B-6D630D2CBA40}" type="presParOf" srcId="{605C04B0-7D71-4791-8310-058BBDB7C5B4}" destId="{AEBECC57-B07C-42D8-AA6B-2A1915119844}" srcOrd="9" destOrd="0" presId="urn:microsoft.com/office/officeart/2011/layout/HexagonRadial"/>
    <dgm:cxn modelId="{FB71E441-6291-4CE2-AB49-AED8C03FF0EC}" type="presParOf" srcId="{AEBECC57-B07C-42D8-AA6B-2A1915119844}" destId="{36A97307-DAF9-46E4-9D6A-36059781DE6B}" srcOrd="0" destOrd="0" presId="urn:microsoft.com/office/officeart/2011/layout/HexagonRadial"/>
    <dgm:cxn modelId="{084E9E8F-8E8E-41EC-B2BA-0687C5961E36}" type="presParOf" srcId="{605C04B0-7D71-4791-8310-058BBDB7C5B4}" destId="{F01FFB8F-E921-40EF-9D82-F561B43FC5B6}" srcOrd="10" destOrd="0" presId="urn:microsoft.com/office/officeart/2011/layout/HexagonRadial"/>
    <dgm:cxn modelId="{13EB3143-69DF-4446-B148-011719F5A8C6}" type="presParOf" srcId="{605C04B0-7D71-4791-8310-058BBDB7C5B4}" destId="{09F4C188-8ED3-4227-B24F-EA9B8E8079FD}" srcOrd="11" destOrd="0" presId="urn:microsoft.com/office/officeart/2011/layout/HexagonRadial"/>
    <dgm:cxn modelId="{85407614-00A7-4BFD-96FC-D7F4D7897CDB}" type="presParOf" srcId="{09F4C188-8ED3-4227-B24F-EA9B8E8079FD}" destId="{4FDD518A-F851-4DE2-8BDA-28759DB84179}" srcOrd="0" destOrd="0" presId="urn:microsoft.com/office/officeart/2011/layout/HexagonRadial"/>
    <dgm:cxn modelId="{84B520BA-F21F-4FFD-BBEC-373323126E64}" type="presParOf" srcId="{605C04B0-7D71-4791-8310-058BBDB7C5B4}" destId="{5DFC7E31-0F4F-438E-BC92-E8FC2ECC25A8}"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04BAFCC-CCCD-49A8-8826-D074FC5D068E}" type="doc">
      <dgm:prSet loTypeId="urn:microsoft.com/office/officeart/2011/layout/HexagonRadial" loCatId="cycle" qsTypeId="urn:microsoft.com/office/officeart/2005/8/quickstyle/3d1" qsCatId="3D" csTypeId="urn:microsoft.com/office/officeart/2005/8/colors/colorful2" csCatId="colorful" phldr="1"/>
      <dgm:spPr/>
      <dgm:t>
        <a:bodyPr/>
        <a:lstStyle/>
        <a:p>
          <a:endParaRPr lang="en-GB"/>
        </a:p>
      </dgm:t>
    </dgm:pt>
    <dgm:pt modelId="{664C0C24-8152-439B-AD0F-2B6528E398C5}">
      <dgm:prSet phldrT="[Text]" custT="1"/>
      <dgm:spPr>
        <a:noFill/>
      </dgm:spPr>
      <dgm:t>
        <a:bodyPr lIns="0" rIns="0"/>
        <a:lstStyle/>
        <a:p>
          <a:r>
            <a:rPr lang="en-CA" sz="1600" noProof="0">
              <a:solidFill>
                <a:schemeClr val="accent1"/>
              </a:solidFill>
            </a:rPr>
            <a:t>What skills do leaders need to support creativity &amp; innovation?</a:t>
          </a:r>
        </a:p>
      </dgm:t>
    </dgm:pt>
    <dgm:pt modelId="{F0C3E5F3-9436-4059-A52E-72495DF4C327}" type="parTrans" cxnId="{C5F42AE6-E8AE-40CD-B496-64698CF89F79}">
      <dgm:prSet/>
      <dgm:spPr/>
      <dgm:t>
        <a:bodyPr/>
        <a:lstStyle/>
        <a:p>
          <a:endParaRPr lang="en-GB"/>
        </a:p>
      </dgm:t>
    </dgm:pt>
    <dgm:pt modelId="{E74D9CFC-6D1F-47B7-B9F1-87B468EE21A8}" type="sibTrans" cxnId="{C5F42AE6-E8AE-40CD-B496-64698CF89F79}">
      <dgm:prSet/>
      <dgm:spPr/>
      <dgm:t>
        <a:bodyPr/>
        <a:lstStyle/>
        <a:p>
          <a:endParaRPr lang="en-GB"/>
        </a:p>
      </dgm:t>
    </dgm:pt>
    <dgm:pt modelId="{52DE7393-0B22-4F03-BB54-8D8B40C85849}">
      <dgm:prSet phldrT="[Text]"/>
      <dgm:spPr/>
      <dgm:t>
        <a:bodyPr/>
        <a:lstStyle/>
        <a:p>
          <a:r>
            <a:rPr lang="en-CA" noProof="0"/>
            <a:t>Use your imagination and curiosity</a:t>
          </a:r>
        </a:p>
      </dgm:t>
    </dgm:pt>
    <dgm:pt modelId="{BA867177-541A-4C61-8F59-2C32882A74A0}" type="parTrans" cxnId="{25A2D263-E580-4625-9BB0-1916E4542D2E}">
      <dgm:prSet/>
      <dgm:spPr/>
      <dgm:t>
        <a:bodyPr/>
        <a:lstStyle/>
        <a:p>
          <a:endParaRPr lang="en-GB"/>
        </a:p>
      </dgm:t>
    </dgm:pt>
    <dgm:pt modelId="{BCDF1394-9CA1-47CA-A8D5-6228B223AE94}" type="sibTrans" cxnId="{25A2D263-E580-4625-9BB0-1916E4542D2E}">
      <dgm:prSet/>
      <dgm:spPr/>
      <dgm:t>
        <a:bodyPr/>
        <a:lstStyle/>
        <a:p>
          <a:endParaRPr lang="en-GB"/>
        </a:p>
      </dgm:t>
    </dgm:pt>
    <dgm:pt modelId="{B12FB88B-E4FB-424E-BD37-9A77EBADFCD5}">
      <dgm:prSet/>
      <dgm:spPr/>
      <dgm:t>
        <a:bodyPr/>
        <a:lstStyle/>
        <a:p>
          <a:r>
            <a:rPr lang="en-CA" noProof="0"/>
            <a:t>Identify opportunities to innovate</a:t>
          </a:r>
        </a:p>
      </dgm:t>
    </dgm:pt>
    <dgm:pt modelId="{9D9D88D3-3A82-411E-9536-8E77D6AA7EB2}" type="parTrans" cxnId="{1688801B-4ADF-42B5-9BD6-DCA4CE3CB7F8}">
      <dgm:prSet/>
      <dgm:spPr/>
      <dgm:t>
        <a:bodyPr/>
        <a:lstStyle/>
        <a:p>
          <a:endParaRPr lang="en-GB"/>
        </a:p>
      </dgm:t>
    </dgm:pt>
    <dgm:pt modelId="{8A57CB7F-4B03-496F-A45D-C2CF708FC58F}" type="sibTrans" cxnId="{1688801B-4ADF-42B5-9BD6-DCA4CE3CB7F8}">
      <dgm:prSet/>
      <dgm:spPr/>
      <dgm:t>
        <a:bodyPr/>
        <a:lstStyle/>
        <a:p>
          <a:endParaRPr lang="en-GB"/>
        </a:p>
      </dgm:t>
    </dgm:pt>
    <dgm:pt modelId="{45D8B54A-66F1-443E-ABA1-8D7B8DCC646D}">
      <dgm:prSet/>
      <dgm:spPr/>
      <dgm:t>
        <a:bodyPr/>
        <a:lstStyle/>
        <a:p>
          <a:r>
            <a:rPr lang="en-CA" noProof="0"/>
            <a:t>Generate ideas that are novel to yourself or others</a:t>
          </a:r>
        </a:p>
      </dgm:t>
    </dgm:pt>
    <dgm:pt modelId="{7D98264D-7193-449B-B07E-E3B4C554DF65}" type="parTrans" cxnId="{9980E793-147A-4D5B-AEED-88F59F4C34D0}">
      <dgm:prSet/>
      <dgm:spPr/>
      <dgm:t>
        <a:bodyPr/>
        <a:lstStyle/>
        <a:p>
          <a:endParaRPr lang="en-GB"/>
        </a:p>
      </dgm:t>
    </dgm:pt>
    <dgm:pt modelId="{FE680B05-9F87-4FB7-BD11-C9DEF58BDDC5}" type="sibTrans" cxnId="{9980E793-147A-4D5B-AEED-88F59F4C34D0}">
      <dgm:prSet/>
      <dgm:spPr/>
      <dgm:t>
        <a:bodyPr/>
        <a:lstStyle/>
        <a:p>
          <a:endParaRPr lang="en-GB"/>
        </a:p>
      </dgm:t>
    </dgm:pt>
    <dgm:pt modelId="{B808B158-AD8B-44E1-94D8-18973E857B83}">
      <dgm:prSet/>
      <dgm:spPr/>
      <dgm:t>
        <a:bodyPr/>
        <a:lstStyle/>
        <a:p>
          <a:r>
            <a:rPr lang="en-CA" noProof="0"/>
            <a:t>Develop your ideas</a:t>
          </a:r>
        </a:p>
      </dgm:t>
    </dgm:pt>
    <dgm:pt modelId="{CD8CF106-5ADA-495A-ABCA-E98DBACC9D79}" type="parTrans" cxnId="{34D2BB1F-0EC8-4424-A5D1-6B7031E135EA}">
      <dgm:prSet/>
      <dgm:spPr/>
      <dgm:t>
        <a:bodyPr/>
        <a:lstStyle/>
        <a:p>
          <a:endParaRPr lang="en-GB"/>
        </a:p>
      </dgm:t>
    </dgm:pt>
    <dgm:pt modelId="{5404682B-46C1-4725-AF34-3C6A2F6E39C9}" type="sibTrans" cxnId="{34D2BB1F-0EC8-4424-A5D1-6B7031E135EA}">
      <dgm:prSet/>
      <dgm:spPr/>
      <dgm:t>
        <a:bodyPr/>
        <a:lstStyle/>
        <a:p>
          <a:endParaRPr lang="en-GB"/>
        </a:p>
      </dgm:t>
    </dgm:pt>
    <dgm:pt modelId="{3969DD15-E5D1-45AD-84EA-EDB28967E628}">
      <dgm:prSet/>
      <dgm:spPr/>
      <dgm:t>
        <a:bodyPr/>
        <a:lstStyle/>
        <a:p>
          <a:r>
            <a:rPr lang="en-CA" noProof="0"/>
            <a:t>Apply your ideas</a:t>
          </a:r>
        </a:p>
      </dgm:t>
    </dgm:pt>
    <dgm:pt modelId="{EE9C67DD-4ED1-419E-AD6E-CEF1BFCF10A1}" type="parTrans" cxnId="{3BBD3D77-75FA-41A7-A3B0-A0593A24D946}">
      <dgm:prSet/>
      <dgm:spPr/>
      <dgm:t>
        <a:bodyPr/>
        <a:lstStyle/>
        <a:p>
          <a:endParaRPr lang="en-GB"/>
        </a:p>
      </dgm:t>
    </dgm:pt>
    <dgm:pt modelId="{2A30B3B4-D5C6-4078-B2A2-89CC853D600B}" type="sibTrans" cxnId="{3BBD3D77-75FA-41A7-A3B0-A0593A24D946}">
      <dgm:prSet/>
      <dgm:spPr/>
      <dgm:t>
        <a:bodyPr/>
        <a:lstStyle/>
        <a:p>
          <a:endParaRPr lang="en-GB"/>
        </a:p>
      </dgm:t>
    </dgm:pt>
    <dgm:pt modelId="{F69D4884-AA97-46D4-A45E-ED81A6DB7D47}">
      <dgm:prSet/>
      <dgm:spPr/>
      <dgm:t>
        <a:bodyPr/>
        <a:lstStyle/>
        <a:p>
          <a:r>
            <a:rPr lang="en-CA" noProof="0"/>
            <a:t>Facilitate a creative &amp; innovative environment </a:t>
          </a:r>
        </a:p>
      </dgm:t>
    </dgm:pt>
    <dgm:pt modelId="{B4BEE7BA-E240-426D-A156-829618E3E516}" type="parTrans" cxnId="{07EA0ABC-E10B-47E2-8670-A38FE4403388}">
      <dgm:prSet/>
      <dgm:spPr/>
      <dgm:t>
        <a:bodyPr/>
        <a:lstStyle/>
        <a:p>
          <a:endParaRPr lang="en-GB"/>
        </a:p>
      </dgm:t>
    </dgm:pt>
    <dgm:pt modelId="{05B7C0FD-95BC-405F-80A9-4139D3A00D1C}" type="sibTrans" cxnId="{07EA0ABC-E10B-47E2-8670-A38FE4403388}">
      <dgm:prSet/>
      <dgm:spPr/>
      <dgm:t>
        <a:bodyPr/>
        <a:lstStyle/>
        <a:p>
          <a:endParaRPr lang="en-GB"/>
        </a:p>
      </dgm:t>
    </dgm:pt>
    <dgm:pt modelId="{605C04B0-7D71-4791-8310-058BBDB7C5B4}" type="pres">
      <dgm:prSet presAssocID="{804BAFCC-CCCD-49A8-8826-D074FC5D068E}" presName="Name0" presStyleCnt="0">
        <dgm:presLayoutVars>
          <dgm:chMax val="1"/>
          <dgm:chPref val="1"/>
          <dgm:dir/>
          <dgm:animOne val="branch"/>
          <dgm:animLvl val="lvl"/>
        </dgm:presLayoutVars>
      </dgm:prSet>
      <dgm:spPr/>
    </dgm:pt>
    <dgm:pt modelId="{128A2991-0828-4365-A91B-2A8988438AFD}" type="pres">
      <dgm:prSet presAssocID="{664C0C24-8152-439B-AD0F-2B6528E398C5}" presName="Parent" presStyleLbl="node0" presStyleIdx="0" presStyleCnt="1">
        <dgm:presLayoutVars>
          <dgm:chMax val="6"/>
          <dgm:chPref val="6"/>
        </dgm:presLayoutVars>
      </dgm:prSet>
      <dgm:spPr/>
    </dgm:pt>
    <dgm:pt modelId="{FD36A688-5098-469E-B8C4-4EAE2693AD78}" type="pres">
      <dgm:prSet presAssocID="{52DE7393-0B22-4F03-BB54-8D8B40C85849}" presName="Accent1" presStyleCnt="0"/>
      <dgm:spPr/>
    </dgm:pt>
    <dgm:pt modelId="{F967B339-C2E9-4365-81CC-6887B5318E66}" type="pres">
      <dgm:prSet presAssocID="{52DE7393-0B22-4F03-BB54-8D8B40C85849}" presName="Accent" presStyleLbl="bgShp" presStyleIdx="0" presStyleCnt="6"/>
      <dgm:spPr/>
    </dgm:pt>
    <dgm:pt modelId="{038451E3-2C00-4522-846A-50629D221CCF}" type="pres">
      <dgm:prSet presAssocID="{52DE7393-0B22-4F03-BB54-8D8B40C85849}" presName="Child1" presStyleLbl="node1" presStyleIdx="0" presStyleCnt="6">
        <dgm:presLayoutVars>
          <dgm:chMax val="0"/>
          <dgm:chPref val="0"/>
          <dgm:bulletEnabled val="1"/>
        </dgm:presLayoutVars>
      </dgm:prSet>
      <dgm:spPr/>
    </dgm:pt>
    <dgm:pt modelId="{B9C8C9AF-E624-4234-9E8E-6E264F6BD281}" type="pres">
      <dgm:prSet presAssocID="{B12FB88B-E4FB-424E-BD37-9A77EBADFCD5}" presName="Accent2" presStyleCnt="0"/>
      <dgm:spPr/>
    </dgm:pt>
    <dgm:pt modelId="{21CE1ADB-A138-4C5F-AD02-EA4C17EE003A}" type="pres">
      <dgm:prSet presAssocID="{B12FB88B-E4FB-424E-BD37-9A77EBADFCD5}" presName="Accent" presStyleLbl="bgShp" presStyleIdx="1" presStyleCnt="6"/>
      <dgm:spPr>
        <a:noFill/>
      </dgm:spPr>
    </dgm:pt>
    <dgm:pt modelId="{5E2A4EBF-C80F-4965-BA21-A768ECBC018D}" type="pres">
      <dgm:prSet presAssocID="{B12FB88B-E4FB-424E-BD37-9A77EBADFCD5}" presName="Child2" presStyleLbl="node1" presStyleIdx="1" presStyleCnt="6">
        <dgm:presLayoutVars>
          <dgm:chMax val="0"/>
          <dgm:chPref val="0"/>
          <dgm:bulletEnabled val="1"/>
        </dgm:presLayoutVars>
      </dgm:prSet>
      <dgm:spPr/>
    </dgm:pt>
    <dgm:pt modelId="{D8B39F20-3C37-4F90-A7FF-6A83071DB37A}" type="pres">
      <dgm:prSet presAssocID="{45D8B54A-66F1-443E-ABA1-8D7B8DCC646D}" presName="Accent3" presStyleCnt="0"/>
      <dgm:spPr/>
    </dgm:pt>
    <dgm:pt modelId="{F22E0C63-14BE-4FB1-ADCD-239F7320C0D3}" type="pres">
      <dgm:prSet presAssocID="{45D8B54A-66F1-443E-ABA1-8D7B8DCC646D}" presName="Accent" presStyleLbl="bgShp" presStyleIdx="2" presStyleCnt="6"/>
      <dgm:spPr>
        <a:noFill/>
      </dgm:spPr>
    </dgm:pt>
    <dgm:pt modelId="{8392A245-2CCF-40B7-ABD6-0E71D0DED8B6}" type="pres">
      <dgm:prSet presAssocID="{45D8B54A-66F1-443E-ABA1-8D7B8DCC646D}" presName="Child3" presStyleLbl="node1" presStyleIdx="2" presStyleCnt="6">
        <dgm:presLayoutVars>
          <dgm:chMax val="0"/>
          <dgm:chPref val="0"/>
          <dgm:bulletEnabled val="1"/>
        </dgm:presLayoutVars>
      </dgm:prSet>
      <dgm:spPr/>
    </dgm:pt>
    <dgm:pt modelId="{D12FF127-CEEE-42CC-9472-A8A4AC879BE0}" type="pres">
      <dgm:prSet presAssocID="{B808B158-AD8B-44E1-94D8-18973E857B83}" presName="Accent4" presStyleCnt="0"/>
      <dgm:spPr/>
    </dgm:pt>
    <dgm:pt modelId="{01F48D6A-E788-4893-B305-16F2DC21F2B5}" type="pres">
      <dgm:prSet presAssocID="{B808B158-AD8B-44E1-94D8-18973E857B83}" presName="Accent" presStyleLbl="bgShp" presStyleIdx="3" presStyleCnt="6"/>
      <dgm:spPr>
        <a:noFill/>
      </dgm:spPr>
    </dgm:pt>
    <dgm:pt modelId="{0834696D-604B-4C27-ADE4-00B480CD3AB6}" type="pres">
      <dgm:prSet presAssocID="{B808B158-AD8B-44E1-94D8-18973E857B83}" presName="Child4" presStyleLbl="node1" presStyleIdx="3" presStyleCnt="6">
        <dgm:presLayoutVars>
          <dgm:chMax val="0"/>
          <dgm:chPref val="0"/>
          <dgm:bulletEnabled val="1"/>
        </dgm:presLayoutVars>
      </dgm:prSet>
      <dgm:spPr/>
    </dgm:pt>
    <dgm:pt modelId="{AEBECC57-B07C-42D8-AA6B-2A1915119844}" type="pres">
      <dgm:prSet presAssocID="{3969DD15-E5D1-45AD-84EA-EDB28967E628}" presName="Accent5" presStyleCnt="0"/>
      <dgm:spPr/>
    </dgm:pt>
    <dgm:pt modelId="{36A97307-DAF9-46E4-9D6A-36059781DE6B}" type="pres">
      <dgm:prSet presAssocID="{3969DD15-E5D1-45AD-84EA-EDB28967E628}" presName="Accent" presStyleLbl="bgShp" presStyleIdx="4" presStyleCnt="6"/>
      <dgm:spPr>
        <a:noFill/>
      </dgm:spPr>
    </dgm:pt>
    <dgm:pt modelId="{F01FFB8F-E921-40EF-9D82-F561B43FC5B6}" type="pres">
      <dgm:prSet presAssocID="{3969DD15-E5D1-45AD-84EA-EDB28967E628}" presName="Child5" presStyleLbl="node1" presStyleIdx="4" presStyleCnt="6">
        <dgm:presLayoutVars>
          <dgm:chMax val="0"/>
          <dgm:chPref val="0"/>
          <dgm:bulletEnabled val="1"/>
        </dgm:presLayoutVars>
      </dgm:prSet>
      <dgm:spPr/>
    </dgm:pt>
    <dgm:pt modelId="{09F4C188-8ED3-4227-B24F-EA9B8E8079FD}" type="pres">
      <dgm:prSet presAssocID="{F69D4884-AA97-46D4-A45E-ED81A6DB7D47}" presName="Accent6" presStyleCnt="0"/>
      <dgm:spPr/>
    </dgm:pt>
    <dgm:pt modelId="{4FDD518A-F851-4DE2-8BDA-28759DB84179}" type="pres">
      <dgm:prSet presAssocID="{F69D4884-AA97-46D4-A45E-ED81A6DB7D47}" presName="Accent" presStyleLbl="bgShp" presStyleIdx="5" presStyleCnt="6"/>
      <dgm:spPr>
        <a:noFill/>
      </dgm:spPr>
    </dgm:pt>
    <dgm:pt modelId="{5DFC7E31-0F4F-438E-BC92-E8FC2ECC25A8}" type="pres">
      <dgm:prSet presAssocID="{F69D4884-AA97-46D4-A45E-ED81A6DB7D47}" presName="Child6" presStyleLbl="node1" presStyleIdx="5" presStyleCnt="6">
        <dgm:presLayoutVars>
          <dgm:chMax val="0"/>
          <dgm:chPref val="0"/>
          <dgm:bulletEnabled val="1"/>
        </dgm:presLayoutVars>
      </dgm:prSet>
      <dgm:spPr/>
    </dgm:pt>
  </dgm:ptLst>
  <dgm:cxnLst>
    <dgm:cxn modelId="{BA699218-9562-4C88-B9CA-EE4023A53BF8}" type="presOf" srcId="{45D8B54A-66F1-443E-ABA1-8D7B8DCC646D}" destId="{8392A245-2CCF-40B7-ABD6-0E71D0DED8B6}" srcOrd="0" destOrd="0" presId="urn:microsoft.com/office/officeart/2011/layout/HexagonRadial"/>
    <dgm:cxn modelId="{1688801B-4ADF-42B5-9BD6-DCA4CE3CB7F8}" srcId="{664C0C24-8152-439B-AD0F-2B6528E398C5}" destId="{B12FB88B-E4FB-424E-BD37-9A77EBADFCD5}" srcOrd="1" destOrd="0" parTransId="{9D9D88D3-3A82-411E-9536-8E77D6AA7EB2}" sibTransId="{8A57CB7F-4B03-496F-A45D-C2CF708FC58F}"/>
    <dgm:cxn modelId="{34D2BB1F-0EC8-4424-A5D1-6B7031E135EA}" srcId="{664C0C24-8152-439B-AD0F-2B6528E398C5}" destId="{B808B158-AD8B-44E1-94D8-18973E857B83}" srcOrd="3" destOrd="0" parTransId="{CD8CF106-5ADA-495A-ABCA-E98DBACC9D79}" sibTransId="{5404682B-46C1-4725-AF34-3C6A2F6E39C9}"/>
    <dgm:cxn modelId="{E9515C2B-581B-4335-94A7-9E72C511836C}" type="presOf" srcId="{804BAFCC-CCCD-49A8-8826-D074FC5D068E}" destId="{605C04B0-7D71-4791-8310-058BBDB7C5B4}" srcOrd="0" destOrd="0" presId="urn:microsoft.com/office/officeart/2011/layout/HexagonRadial"/>
    <dgm:cxn modelId="{578F8838-C6C8-4A4E-962D-64B518EA9F19}" type="presOf" srcId="{B808B158-AD8B-44E1-94D8-18973E857B83}" destId="{0834696D-604B-4C27-ADE4-00B480CD3AB6}" srcOrd="0" destOrd="0" presId="urn:microsoft.com/office/officeart/2011/layout/HexagonRadial"/>
    <dgm:cxn modelId="{25A2D263-E580-4625-9BB0-1916E4542D2E}" srcId="{664C0C24-8152-439B-AD0F-2B6528E398C5}" destId="{52DE7393-0B22-4F03-BB54-8D8B40C85849}" srcOrd="0" destOrd="0" parTransId="{BA867177-541A-4C61-8F59-2C32882A74A0}" sibTransId="{BCDF1394-9CA1-47CA-A8D5-6228B223AE94}"/>
    <dgm:cxn modelId="{3BBD3D77-75FA-41A7-A3B0-A0593A24D946}" srcId="{664C0C24-8152-439B-AD0F-2B6528E398C5}" destId="{3969DD15-E5D1-45AD-84EA-EDB28967E628}" srcOrd="4" destOrd="0" parTransId="{EE9C67DD-4ED1-419E-AD6E-CEF1BFCF10A1}" sibTransId="{2A30B3B4-D5C6-4078-B2A2-89CC853D600B}"/>
    <dgm:cxn modelId="{BC6A7B8B-1470-4E74-A896-15F7EC660AD2}" type="presOf" srcId="{52DE7393-0B22-4F03-BB54-8D8B40C85849}" destId="{038451E3-2C00-4522-846A-50629D221CCF}" srcOrd="0" destOrd="0" presId="urn:microsoft.com/office/officeart/2011/layout/HexagonRadial"/>
    <dgm:cxn modelId="{8DABCE91-1275-4A3D-8525-E0E918883B47}" type="presOf" srcId="{664C0C24-8152-439B-AD0F-2B6528E398C5}" destId="{128A2991-0828-4365-A91B-2A8988438AFD}" srcOrd="0" destOrd="0" presId="urn:microsoft.com/office/officeart/2011/layout/HexagonRadial"/>
    <dgm:cxn modelId="{9980E793-147A-4D5B-AEED-88F59F4C34D0}" srcId="{664C0C24-8152-439B-AD0F-2B6528E398C5}" destId="{45D8B54A-66F1-443E-ABA1-8D7B8DCC646D}" srcOrd="2" destOrd="0" parTransId="{7D98264D-7193-449B-B07E-E3B4C554DF65}" sibTransId="{FE680B05-9F87-4FB7-BD11-C9DEF58BDDC5}"/>
    <dgm:cxn modelId="{07EA0ABC-E10B-47E2-8670-A38FE4403388}" srcId="{664C0C24-8152-439B-AD0F-2B6528E398C5}" destId="{F69D4884-AA97-46D4-A45E-ED81A6DB7D47}" srcOrd="5" destOrd="0" parTransId="{B4BEE7BA-E240-426D-A156-829618E3E516}" sibTransId="{05B7C0FD-95BC-405F-80A9-4139D3A00D1C}"/>
    <dgm:cxn modelId="{C5F42AE6-E8AE-40CD-B496-64698CF89F79}" srcId="{804BAFCC-CCCD-49A8-8826-D074FC5D068E}" destId="{664C0C24-8152-439B-AD0F-2B6528E398C5}" srcOrd="0" destOrd="0" parTransId="{F0C3E5F3-9436-4059-A52E-72495DF4C327}" sibTransId="{E74D9CFC-6D1F-47B7-B9F1-87B468EE21A8}"/>
    <dgm:cxn modelId="{2F7BF7E7-B837-4269-A128-A6D3C01C7C39}" type="presOf" srcId="{B12FB88B-E4FB-424E-BD37-9A77EBADFCD5}" destId="{5E2A4EBF-C80F-4965-BA21-A768ECBC018D}" srcOrd="0" destOrd="0" presId="urn:microsoft.com/office/officeart/2011/layout/HexagonRadial"/>
    <dgm:cxn modelId="{853658ED-5B38-4449-9453-102153A617D2}" type="presOf" srcId="{F69D4884-AA97-46D4-A45E-ED81A6DB7D47}" destId="{5DFC7E31-0F4F-438E-BC92-E8FC2ECC25A8}" srcOrd="0" destOrd="0" presId="urn:microsoft.com/office/officeart/2011/layout/HexagonRadial"/>
    <dgm:cxn modelId="{620C7AED-77E4-425C-B4A0-DCB0B9725A38}" type="presOf" srcId="{3969DD15-E5D1-45AD-84EA-EDB28967E628}" destId="{F01FFB8F-E921-40EF-9D82-F561B43FC5B6}" srcOrd="0" destOrd="0" presId="urn:microsoft.com/office/officeart/2011/layout/HexagonRadial"/>
    <dgm:cxn modelId="{5E50CB53-4016-4DBC-B8D9-328D2707D1C8}" type="presParOf" srcId="{605C04B0-7D71-4791-8310-058BBDB7C5B4}" destId="{128A2991-0828-4365-A91B-2A8988438AFD}" srcOrd="0" destOrd="0" presId="urn:microsoft.com/office/officeart/2011/layout/HexagonRadial"/>
    <dgm:cxn modelId="{5DEE1ED0-09A7-423D-A0FB-7A68CA27DD9C}" type="presParOf" srcId="{605C04B0-7D71-4791-8310-058BBDB7C5B4}" destId="{FD36A688-5098-469E-B8C4-4EAE2693AD78}" srcOrd="1" destOrd="0" presId="urn:microsoft.com/office/officeart/2011/layout/HexagonRadial"/>
    <dgm:cxn modelId="{830D4880-A142-4AC6-A3E6-AEFC09FFB6EB}" type="presParOf" srcId="{FD36A688-5098-469E-B8C4-4EAE2693AD78}" destId="{F967B339-C2E9-4365-81CC-6887B5318E66}" srcOrd="0" destOrd="0" presId="urn:microsoft.com/office/officeart/2011/layout/HexagonRadial"/>
    <dgm:cxn modelId="{CF8807C9-CEC5-4E26-8CA1-4EC6B9DAFE07}" type="presParOf" srcId="{605C04B0-7D71-4791-8310-058BBDB7C5B4}" destId="{038451E3-2C00-4522-846A-50629D221CCF}" srcOrd="2" destOrd="0" presId="urn:microsoft.com/office/officeart/2011/layout/HexagonRadial"/>
    <dgm:cxn modelId="{35720376-4C4F-4A43-BAE0-AA7A75C3CC6C}" type="presParOf" srcId="{605C04B0-7D71-4791-8310-058BBDB7C5B4}" destId="{B9C8C9AF-E624-4234-9E8E-6E264F6BD281}" srcOrd="3" destOrd="0" presId="urn:microsoft.com/office/officeart/2011/layout/HexagonRadial"/>
    <dgm:cxn modelId="{B865CE4C-7306-488A-A244-6A6E84107214}" type="presParOf" srcId="{B9C8C9AF-E624-4234-9E8E-6E264F6BD281}" destId="{21CE1ADB-A138-4C5F-AD02-EA4C17EE003A}" srcOrd="0" destOrd="0" presId="urn:microsoft.com/office/officeart/2011/layout/HexagonRadial"/>
    <dgm:cxn modelId="{DAE35B05-DD82-4BF7-90BB-806821FBA5F6}" type="presParOf" srcId="{605C04B0-7D71-4791-8310-058BBDB7C5B4}" destId="{5E2A4EBF-C80F-4965-BA21-A768ECBC018D}" srcOrd="4" destOrd="0" presId="urn:microsoft.com/office/officeart/2011/layout/HexagonRadial"/>
    <dgm:cxn modelId="{A51CCBC2-5643-4B55-877F-2A50654E3744}" type="presParOf" srcId="{605C04B0-7D71-4791-8310-058BBDB7C5B4}" destId="{D8B39F20-3C37-4F90-A7FF-6A83071DB37A}" srcOrd="5" destOrd="0" presId="urn:microsoft.com/office/officeart/2011/layout/HexagonRadial"/>
    <dgm:cxn modelId="{38D5BCC1-CB0B-44AB-9D05-575015F7E6ED}" type="presParOf" srcId="{D8B39F20-3C37-4F90-A7FF-6A83071DB37A}" destId="{F22E0C63-14BE-4FB1-ADCD-239F7320C0D3}" srcOrd="0" destOrd="0" presId="urn:microsoft.com/office/officeart/2011/layout/HexagonRadial"/>
    <dgm:cxn modelId="{63CCAA78-51E1-4643-A0C1-BD1AF15772BF}" type="presParOf" srcId="{605C04B0-7D71-4791-8310-058BBDB7C5B4}" destId="{8392A245-2CCF-40B7-ABD6-0E71D0DED8B6}" srcOrd="6" destOrd="0" presId="urn:microsoft.com/office/officeart/2011/layout/HexagonRadial"/>
    <dgm:cxn modelId="{A0C10D86-E0E1-4030-8606-BB346FC0A3B3}" type="presParOf" srcId="{605C04B0-7D71-4791-8310-058BBDB7C5B4}" destId="{D12FF127-CEEE-42CC-9472-A8A4AC879BE0}" srcOrd="7" destOrd="0" presId="urn:microsoft.com/office/officeart/2011/layout/HexagonRadial"/>
    <dgm:cxn modelId="{C9C53D89-C6B5-4A1B-BA31-AE3D272B30FF}" type="presParOf" srcId="{D12FF127-CEEE-42CC-9472-A8A4AC879BE0}" destId="{01F48D6A-E788-4893-B305-16F2DC21F2B5}" srcOrd="0" destOrd="0" presId="urn:microsoft.com/office/officeart/2011/layout/HexagonRadial"/>
    <dgm:cxn modelId="{7450E260-C227-4384-AC12-62729BD52586}" type="presParOf" srcId="{605C04B0-7D71-4791-8310-058BBDB7C5B4}" destId="{0834696D-604B-4C27-ADE4-00B480CD3AB6}" srcOrd="8" destOrd="0" presId="urn:microsoft.com/office/officeart/2011/layout/HexagonRadial"/>
    <dgm:cxn modelId="{06BAB39B-12E8-497A-BF7B-6D630D2CBA40}" type="presParOf" srcId="{605C04B0-7D71-4791-8310-058BBDB7C5B4}" destId="{AEBECC57-B07C-42D8-AA6B-2A1915119844}" srcOrd="9" destOrd="0" presId="urn:microsoft.com/office/officeart/2011/layout/HexagonRadial"/>
    <dgm:cxn modelId="{FB71E441-6291-4CE2-AB49-AED8C03FF0EC}" type="presParOf" srcId="{AEBECC57-B07C-42D8-AA6B-2A1915119844}" destId="{36A97307-DAF9-46E4-9D6A-36059781DE6B}" srcOrd="0" destOrd="0" presId="urn:microsoft.com/office/officeart/2011/layout/HexagonRadial"/>
    <dgm:cxn modelId="{084E9E8F-8E8E-41EC-B2BA-0687C5961E36}" type="presParOf" srcId="{605C04B0-7D71-4791-8310-058BBDB7C5B4}" destId="{F01FFB8F-E921-40EF-9D82-F561B43FC5B6}" srcOrd="10" destOrd="0" presId="urn:microsoft.com/office/officeart/2011/layout/HexagonRadial"/>
    <dgm:cxn modelId="{13EB3143-69DF-4446-B148-011719F5A8C6}" type="presParOf" srcId="{605C04B0-7D71-4791-8310-058BBDB7C5B4}" destId="{09F4C188-8ED3-4227-B24F-EA9B8E8079FD}" srcOrd="11" destOrd="0" presId="urn:microsoft.com/office/officeart/2011/layout/HexagonRadial"/>
    <dgm:cxn modelId="{85407614-00A7-4BFD-96FC-D7F4D7897CDB}" type="presParOf" srcId="{09F4C188-8ED3-4227-B24F-EA9B8E8079FD}" destId="{4FDD518A-F851-4DE2-8BDA-28759DB84179}" srcOrd="0" destOrd="0" presId="urn:microsoft.com/office/officeart/2011/layout/HexagonRadial"/>
    <dgm:cxn modelId="{84B520BA-F21F-4FFD-BBEC-373323126E64}" type="presParOf" srcId="{605C04B0-7D71-4791-8310-058BBDB7C5B4}" destId="{5DFC7E31-0F4F-438E-BC92-E8FC2ECC25A8}"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04BAFCC-CCCD-49A8-8826-D074FC5D068E}" type="doc">
      <dgm:prSet loTypeId="urn:microsoft.com/office/officeart/2011/layout/HexagonRadial" loCatId="cycle" qsTypeId="urn:microsoft.com/office/officeart/2005/8/quickstyle/3d1" qsCatId="3D" csTypeId="urn:microsoft.com/office/officeart/2005/8/colors/colorful2" csCatId="colorful" phldr="1"/>
      <dgm:spPr/>
      <dgm:t>
        <a:bodyPr/>
        <a:lstStyle/>
        <a:p>
          <a:endParaRPr lang="en-GB"/>
        </a:p>
      </dgm:t>
    </dgm:pt>
    <dgm:pt modelId="{664C0C24-8152-439B-AD0F-2B6528E398C5}">
      <dgm:prSet phldrT="[Text]" custT="1"/>
      <dgm:spPr>
        <a:noFill/>
      </dgm:spPr>
      <dgm:t>
        <a:bodyPr lIns="0" rIns="0"/>
        <a:lstStyle/>
        <a:p>
          <a:r>
            <a:rPr lang="en-CA" sz="1600" noProof="0">
              <a:solidFill>
                <a:schemeClr val="accent1"/>
              </a:solidFill>
            </a:rPr>
            <a:t>What additional skills do managers need?</a:t>
          </a:r>
        </a:p>
      </dgm:t>
    </dgm:pt>
    <dgm:pt modelId="{F0C3E5F3-9436-4059-A52E-72495DF4C327}" type="parTrans" cxnId="{C5F42AE6-E8AE-40CD-B496-64698CF89F79}">
      <dgm:prSet/>
      <dgm:spPr/>
      <dgm:t>
        <a:bodyPr/>
        <a:lstStyle/>
        <a:p>
          <a:endParaRPr lang="en-GB"/>
        </a:p>
      </dgm:t>
    </dgm:pt>
    <dgm:pt modelId="{E74D9CFC-6D1F-47B7-B9F1-87B468EE21A8}" type="sibTrans" cxnId="{C5F42AE6-E8AE-40CD-B496-64698CF89F79}">
      <dgm:prSet/>
      <dgm:spPr/>
      <dgm:t>
        <a:bodyPr/>
        <a:lstStyle/>
        <a:p>
          <a:endParaRPr lang="en-GB"/>
        </a:p>
      </dgm:t>
    </dgm:pt>
    <dgm:pt modelId="{52DE7393-0B22-4F03-BB54-8D8B40C85849}">
      <dgm:prSet phldrT="[Text]"/>
      <dgm:spPr/>
      <dgm:t>
        <a:bodyPr/>
        <a:lstStyle/>
        <a:p>
          <a:r>
            <a:rPr lang="en-CA" noProof="0"/>
            <a:t>Use your imagination and curiosity</a:t>
          </a:r>
        </a:p>
      </dgm:t>
    </dgm:pt>
    <dgm:pt modelId="{BA867177-541A-4C61-8F59-2C32882A74A0}" type="parTrans" cxnId="{25A2D263-E580-4625-9BB0-1916E4542D2E}">
      <dgm:prSet/>
      <dgm:spPr/>
      <dgm:t>
        <a:bodyPr/>
        <a:lstStyle/>
        <a:p>
          <a:endParaRPr lang="en-GB"/>
        </a:p>
      </dgm:t>
    </dgm:pt>
    <dgm:pt modelId="{BCDF1394-9CA1-47CA-A8D5-6228B223AE94}" type="sibTrans" cxnId="{25A2D263-E580-4625-9BB0-1916E4542D2E}">
      <dgm:prSet/>
      <dgm:spPr/>
      <dgm:t>
        <a:bodyPr/>
        <a:lstStyle/>
        <a:p>
          <a:endParaRPr lang="en-GB"/>
        </a:p>
      </dgm:t>
    </dgm:pt>
    <dgm:pt modelId="{B12FB88B-E4FB-424E-BD37-9A77EBADFCD5}">
      <dgm:prSet/>
      <dgm:spPr/>
      <dgm:t>
        <a:bodyPr/>
        <a:lstStyle/>
        <a:p>
          <a:r>
            <a:rPr lang="en-CA" noProof="0"/>
            <a:t>Identify opportunities to innovate</a:t>
          </a:r>
        </a:p>
      </dgm:t>
    </dgm:pt>
    <dgm:pt modelId="{9D9D88D3-3A82-411E-9536-8E77D6AA7EB2}" type="parTrans" cxnId="{1688801B-4ADF-42B5-9BD6-DCA4CE3CB7F8}">
      <dgm:prSet/>
      <dgm:spPr/>
      <dgm:t>
        <a:bodyPr/>
        <a:lstStyle/>
        <a:p>
          <a:endParaRPr lang="en-GB"/>
        </a:p>
      </dgm:t>
    </dgm:pt>
    <dgm:pt modelId="{8A57CB7F-4B03-496F-A45D-C2CF708FC58F}" type="sibTrans" cxnId="{1688801B-4ADF-42B5-9BD6-DCA4CE3CB7F8}">
      <dgm:prSet/>
      <dgm:spPr/>
      <dgm:t>
        <a:bodyPr/>
        <a:lstStyle/>
        <a:p>
          <a:endParaRPr lang="en-GB"/>
        </a:p>
      </dgm:t>
    </dgm:pt>
    <dgm:pt modelId="{45D8B54A-66F1-443E-ABA1-8D7B8DCC646D}">
      <dgm:prSet/>
      <dgm:spPr/>
      <dgm:t>
        <a:bodyPr/>
        <a:lstStyle/>
        <a:p>
          <a:r>
            <a:rPr lang="en-CA" noProof="0"/>
            <a:t>Generate ideas that are novel to yourself or others</a:t>
          </a:r>
        </a:p>
      </dgm:t>
    </dgm:pt>
    <dgm:pt modelId="{7D98264D-7193-449B-B07E-E3B4C554DF65}" type="parTrans" cxnId="{9980E793-147A-4D5B-AEED-88F59F4C34D0}">
      <dgm:prSet/>
      <dgm:spPr/>
      <dgm:t>
        <a:bodyPr/>
        <a:lstStyle/>
        <a:p>
          <a:endParaRPr lang="en-GB"/>
        </a:p>
      </dgm:t>
    </dgm:pt>
    <dgm:pt modelId="{FE680B05-9F87-4FB7-BD11-C9DEF58BDDC5}" type="sibTrans" cxnId="{9980E793-147A-4D5B-AEED-88F59F4C34D0}">
      <dgm:prSet/>
      <dgm:spPr/>
      <dgm:t>
        <a:bodyPr/>
        <a:lstStyle/>
        <a:p>
          <a:endParaRPr lang="en-GB"/>
        </a:p>
      </dgm:t>
    </dgm:pt>
    <dgm:pt modelId="{B808B158-AD8B-44E1-94D8-18973E857B83}">
      <dgm:prSet/>
      <dgm:spPr/>
      <dgm:t>
        <a:bodyPr/>
        <a:lstStyle/>
        <a:p>
          <a:r>
            <a:rPr lang="en-CA" noProof="0"/>
            <a:t>Develop your ideas</a:t>
          </a:r>
        </a:p>
      </dgm:t>
    </dgm:pt>
    <dgm:pt modelId="{CD8CF106-5ADA-495A-ABCA-E98DBACC9D79}" type="parTrans" cxnId="{34D2BB1F-0EC8-4424-A5D1-6B7031E135EA}">
      <dgm:prSet/>
      <dgm:spPr/>
      <dgm:t>
        <a:bodyPr/>
        <a:lstStyle/>
        <a:p>
          <a:endParaRPr lang="en-GB"/>
        </a:p>
      </dgm:t>
    </dgm:pt>
    <dgm:pt modelId="{5404682B-46C1-4725-AF34-3C6A2F6E39C9}" type="sibTrans" cxnId="{34D2BB1F-0EC8-4424-A5D1-6B7031E135EA}">
      <dgm:prSet/>
      <dgm:spPr/>
      <dgm:t>
        <a:bodyPr/>
        <a:lstStyle/>
        <a:p>
          <a:endParaRPr lang="en-GB"/>
        </a:p>
      </dgm:t>
    </dgm:pt>
    <dgm:pt modelId="{3969DD15-E5D1-45AD-84EA-EDB28967E628}">
      <dgm:prSet/>
      <dgm:spPr/>
      <dgm:t>
        <a:bodyPr/>
        <a:lstStyle/>
        <a:p>
          <a:r>
            <a:rPr lang="en-CA" noProof="0"/>
            <a:t>Apply your ideas</a:t>
          </a:r>
        </a:p>
      </dgm:t>
    </dgm:pt>
    <dgm:pt modelId="{EE9C67DD-4ED1-419E-AD6E-CEF1BFCF10A1}" type="parTrans" cxnId="{3BBD3D77-75FA-41A7-A3B0-A0593A24D946}">
      <dgm:prSet/>
      <dgm:spPr/>
      <dgm:t>
        <a:bodyPr/>
        <a:lstStyle/>
        <a:p>
          <a:endParaRPr lang="en-GB"/>
        </a:p>
      </dgm:t>
    </dgm:pt>
    <dgm:pt modelId="{2A30B3B4-D5C6-4078-B2A2-89CC853D600B}" type="sibTrans" cxnId="{3BBD3D77-75FA-41A7-A3B0-A0593A24D946}">
      <dgm:prSet/>
      <dgm:spPr/>
      <dgm:t>
        <a:bodyPr/>
        <a:lstStyle/>
        <a:p>
          <a:endParaRPr lang="en-GB"/>
        </a:p>
      </dgm:t>
    </dgm:pt>
    <dgm:pt modelId="{F69D4884-AA97-46D4-A45E-ED81A6DB7D47}">
      <dgm:prSet/>
      <dgm:spPr/>
      <dgm:t>
        <a:bodyPr/>
        <a:lstStyle/>
        <a:p>
          <a:r>
            <a:rPr lang="en-CA" noProof="0"/>
            <a:t>Facilitate a creative &amp; innovative environment </a:t>
          </a:r>
        </a:p>
      </dgm:t>
    </dgm:pt>
    <dgm:pt modelId="{B4BEE7BA-E240-426D-A156-829618E3E516}" type="parTrans" cxnId="{07EA0ABC-E10B-47E2-8670-A38FE4403388}">
      <dgm:prSet/>
      <dgm:spPr/>
      <dgm:t>
        <a:bodyPr/>
        <a:lstStyle/>
        <a:p>
          <a:endParaRPr lang="en-GB"/>
        </a:p>
      </dgm:t>
    </dgm:pt>
    <dgm:pt modelId="{05B7C0FD-95BC-405F-80A9-4139D3A00D1C}" type="sibTrans" cxnId="{07EA0ABC-E10B-47E2-8670-A38FE4403388}">
      <dgm:prSet/>
      <dgm:spPr/>
      <dgm:t>
        <a:bodyPr/>
        <a:lstStyle/>
        <a:p>
          <a:endParaRPr lang="en-GB"/>
        </a:p>
      </dgm:t>
    </dgm:pt>
    <dgm:pt modelId="{605C04B0-7D71-4791-8310-058BBDB7C5B4}" type="pres">
      <dgm:prSet presAssocID="{804BAFCC-CCCD-49A8-8826-D074FC5D068E}" presName="Name0" presStyleCnt="0">
        <dgm:presLayoutVars>
          <dgm:chMax val="1"/>
          <dgm:chPref val="1"/>
          <dgm:dir/>
          <dgm:animOne val="branch"/>
          <dgm:animLvl val="lvl"/>
        </dgm:presLayoutVars>
      </dgm:prSet>
      <dgm:spPr/>
    </dgm:pt>
    <dgm:pt modelId="{128A2991-0828-4365-A91B-2A8988438AFD}" type="pres">
      <dgm:prSet presAssocID="{664C0C24-8152-439B-AD0F-2B6528E398C5}" presName="Parent" presStyleLbl="node0" presStyleIdx="0" presStyleCnt="1">
        <dgm:presLayoutVars>
          <dgm:chMax val="6"/>
          <dgm:chPref val="6"/>
        </dgm:presLayoutVars>
      </dgm:prSet>
      <dgm:spPr/>
    </dgm:pt>
    <dgm:pt modelId="{FD36A688-5098-469E-B8C4-4EAE2693AD78}" type="pres">
      <dgm:prSet presAssocID="{52DE7393-0B22-4F03-BB54-8D8B40C85849}" presName="Accent1" presStyleCnt="0"/>
      <dgm:spPr/>
    </dgm:pt>
    <dgm:pt modelId="{F967B339-C2E9-4365-81CC-6887B5318E66}" type="pres">
      <dgm:prSet presAssocID="{52DE7393-0B22-4F03-BB54-8D8B40C85849}" presName="Accent" presStyleLbl="bgShp" presStyleIdx="0" presStyleCnt="6"/>
      <dgm:spPr/>
    </dgm:pt>
    <dgm:pt modelId="{038451E3-2C00-4522-846A-50629D221CCF}" type="pres">
      <dgm:prSet presAssocID="{52DE7393-0B22-4F03-BB54-8D8B40C85849}" presName="Child1" presStyleLbl="node1" presStyleIdx="0" presStyleCnt="6">
        <dgm:presLayoutVars>
          <dgm:chMax val="0"/>
          <dgm:chPref val="0"/>
          <dgm:bulletEnabled val="1"/>
        </dgm:presLayoutVars>
      </dgm:prSet>
      <dgm:spPr/>
    </dgm:pt>
    <dgm:pt modelId="{B9C8C9AF-E624-4234-9E8E-6E264F6BD281}" type="pres">
      <dgm:prSet presAssocID="{B12FB88B-E4FB-424E-BD37-9A77EBADFCD5}" presName="Accent2" presStyleCnt="0"/>
      <dgm:spPr/>
    </dgm:pt>
    <dgm:pt modelId="{21CE1ADB-A138-4C5F-AD02-EA4C17EE003A}" type="pres">
      <dgm:prSet presAssocID="{B12FB88B-E4FB-424E-BD37-9A77EBADFCD5}" presName="Accent" presStyleLbl="bgShp" presStyleIdx="1" presStyleCnt="6"/>
      <dgm:spPr>
        <a:noFill/>
      </dgm:spPr>
    </dgm:pt>
    <dgm:pt modelId="{5E2A4EBF-C80F-4965-BA21-A768ECBC018D}" type="pres">
      <dgm:prSet presAssocID="{B12FB88B-E4FB-424E-BD37-9A77EBADFCD5}" presName="Child2" presStyleLbl="node1" presStyleIdx="1" presStyleCnt="6">
        <dgm:presLayoutVars>
          <dgm:chMax val="0"/>
          <dgm:chPref val="0"/>
          <dgm:bulletEnabled val="1"/>
        </dgm:presLayoutVars>
      </dgm:prSet>
      <dgm:spPr/>
    </dgm:pt>
    <dgm:pt modelId="{D8B39F20-3C37-4F90-A7FF-6A83071DB37A}" type="pres">
      <dgm:prSet presAssocID="{45D8B54A-66F1-443E-ABA1-8D7B8DCC646D}" presName="Accent3" presStyleCnt="0"/>
      <dgm:spPr/>
    </dgm:pt>
    <dgm:pt modelId="{F22E0C63-14BE-4FB1-ADCD-239F7320C0D3}" type="pres">
      <dgm:prSet presAssocID="{45D8B54A-66F1-443E-ABA1-8D7B8DCC646D}" presName="Accent" presStyleLbl="bgShp" presStyleIdx="2" presStyleCnt="6"/>
      <dgm:spPr>
        <a:noFill/>
      </dgm:spPr>
    </dgm:pt>
    <dgm:pt modelId="{8392A245-2CCF-40B7-ABD6-0E71D0DED8B6}" type="pres">
      <dgm:prSet presAssocID="{45D8B54A-66F1-443E-ABA1-8D7B8DCC646D}" presName="Child3" presStyleLbl="node1" presStyleIdx="2" presStyleCnt="6">
        <dgm:presLayoutVars>
          <dgm:chMax val="0"/>
          <dgm:chPref val="0"/>
          <dgm:bulletEnabled val="1"/>
        </dgm:presLayoutVars>
      </dgm:prSet>
      <dgm:spPr/>
    </dgm:pt>
    <dgm:pt modelId="{D12FF127-CEEE-42CC-9472-A8A4AC879BE0}" type="pres">
      <dgm:prSet presAssocID="{B808B158-AD8B-44E1-94D8-18973E857B83}" presName="Accent4" presStyleCnt="0"/>
      <dgm:spPr/>
    </dgm:pt>
    <dgm:pt modelId="{01F48D6A-E788-4893-B305-16F2DC21F2B5}" type="pres">
      <dgm:prSet presAssocID="{B808B158-AD8B-44E1-94D8-18973E857B83}" presName="Accent" presStyleLbl="bgShp" presStyleIdx="3" presStyleCnt="6"/>
      <dgm:spPr>
        <a:noFill/>
      </dgm:spPr>
    </dgm:pt>
    <dgm:pt modelId="{0834696D-604B-4C27-ADE4-00B480CD3AB6}" type="pres">
      <dgm:prSet presAssocID="{B808B158-AD8B-44E1-94D8-18973E857B83}" presName="Child4" presStyleLbl="node1" presStyleIdx="3" presStyleCnt="6">
        <dgm:presLayoutVars>
          <dgm:chMax val="0"/>
          <dgm:chPref val="0"/>
          <dgm:bulletEnabled val="1"/>
        </dgm:presLayoutVars>
      </dgm:prSet>
      <dgm:spPr/>
    </dgm:pt>
    <dgm:pt modelId="{AEBECC57-B07C-42D8-AA6B-2A1915119844}" type="pres">
      <dgm:prSet presAssocID="{3969DD15-E5D1-45AD-84EA-EDB28967E628}" presName="Accent5" presStyleCnt="0"/>
      <dgm:spPr/>
    </dgm:pt>
    <dgm:pt modelId="{36A97307-DAF9-46E4-9D6A-36059781DE6B}" type="pres">
      <dgm:prSet presAssocID="{3969DD15-E5D1-45AD-84EA-EDB28967E628}" presName="Accent" presStyleLbl="bgShp" presStyleIdx="4" presStyleCnt="6"/>
      <dgm:spPr>
        <a:noFill/>
      </dgm:spPr>
    </dgm:pt>
    <dgm:pt modelId="{F01FFB8F-E921-40EF-9D82-F561B43FC5B6}" type="pres">
      <dgm:prSet presAssocID="{3969DD15-E5D1-45AD-84EA-EDB28967E628}" presName="Child5" presStyleLbl="node1" presStyleIdx="4" presStyleCnt="6">
        <dgm:presLayoutVars>
          <dgm:chMax val="0"/>
          <dgm:chPref val="0"/>
          <dgm:bulletEnabled val="1"/>
        </dgm:presLayoutVars>
      </dgm:prSet>
      <dgm:spPr/>
    </dgm:pt>
    <dgm:pt modelId="{09F4C188-8ED3-4227-B24F-EA9B8E8079FD}" type="pres">
      <dgm:prSet presAssocID="{F69D4884-AA97-46D4-A45E-ED81A6DB7D47}" presName="Accent6" presStyleCnt="0"/>
      <dgm:spPr/>
    </dgm:pt>
    <dgm:pt modelId="{4FDD518A-F851-4DE2-8BDA-28759DB84179}" type="pres">
      <dgm:prSet presAssocID="{F69D4884-AA97-46D4-A45E-ED81A6DB7D47}" presName="Accent" presStyleLbl="bgShp" presStyleIdx="5" presStyleCnt="6"/>
      <dgm:spPr>
        <a:noFill/>
      </dgm:spPr>
    </dgm:pt>
    <dgm:pt modelId="{5DFC7E31-0F4F-438E-BC92-E8FC2ECC25A8}" type="pres">
      <dgm:prSet presAssocID="{F69D4884-AA97-46D4-A45E-ED81A6DB7D47}" presName="Child6" presStyleLbl="node1" presStyleIdx="5" presStyleCnt="6">
        <dgm:presLayoutVars>
          <dgm:chMax val="0"/>
          <dgm:chPref val="0"/>
          <dgm:bulletEnabled val="1"/>
        </dgm:presLayoutVars>
      </dgm:prSet>
      <dgm:spPr/>
    </dgm:pt>
  </dgm:ptLst>
  <dgm:cxnLst>
    <dgm:cxn modelId="{BA699218-9562-4C88-B9CA-EE4023A53BF8}" type="presOf" srcId="{45D8B54A-66F1-443E-ABA1-8D7B8DCC646D}" destId="{8392A245-2CCF-40B7-ABD6-0E71D0DED8B6}" srcOrd="0" destOrd="0" presId="urn:microsoft.com/office/officeart/2011/layout/HexagonRadial"/>
    <dgm:cxn modelId="{1688801B-4ADF-42B5-9BD6-DCA4CE3CB7F8}" srcId="{664C0C24-8152-439B-AD0F-2B6528E398C5}" destId="{B12FB88B-E4FB-424E-BD37-9A77EBADFCD5}" srcOrd="1" destOrd="0" parTransId="{9D9D88D3-3A82-411E-9536-8E77D6AA7EB2}" sibTransId="{8A57CB7F-4B03-496F-A45D-C2CF708FC58F}"/>
    <dgm:cxn modelId="{34D2BB1F-0EC8-4424-A5D1-6B7031E135EA}" srcId="{664C0C24-8152-439B-AD0F-2B6528E398C5}" destId="{B808B158-AD8B-44E1-94D8-18973E857B83}" srcOrd="3" destOrd="0" parTransId="{CD8CF106-5ADA-495A-ABCA-E98DBACC9D79}" sibTransId="{5404682B-46C1-4725-AF34-3C6A2F6E39C9}"/>
    <dgm:cxn modelId="{E9515C2B-581B-4335-94A7-9E72C511836C}" type="presOf" srcId="{804BAFCC-CCCD-49A8-8826-D074FC5D068E}" destId="{605C04B0-7D71-4791-8310-058BBDB7C5B4}" srcOrd="0" destOrd="0" presId="urn:microsoft.com/office/officeart/2011/layout/HexagonRadial"/>
    <dgm:cxn modelId="{578F8838-C6C8-4A4E-962D-64B518EA9F19}" type="presOf" srcId="{B808B158-AD8B-44E1-94D8-18973E857B83}" destId="{0834696D-604B-4C27-ADE4-00B480CD3AB6}" srcOrd="0" destOrd="0" presId="urn:microsoft.com/office/officeart/2011/layout/HexagonRadial"/>
    <dgm:cxn modelId="{25A2D263-E580-4625-9BB0-1916E4542D2E}" srcId="{664C0C24-8152-439B-AD0F-2B6528E398C5}" destId="{52DE7393-0B22-4F03-BB54-8D8B40C85849}" srcOrd="0" destOrd="0" parTransId="{BA867177-541A-4C61-8F59-2C32882A74A0}" sibTransId="{BCDF1394-9CA1-47CA-A8D5-6228B223AE94}"/>
    <dgm:cxn modelId="{3BBD3D77-75FA-41A7-A3B0-A0593A24D946}" srcId="{664C0C24-8152-439B-AD0F-2B6528E398C5}" destId="{3969DD15-E5D1-45AD-84EA-EDB28967E628}" srcOrd="4" destOrd="0" parTransId="{EE9C67DD-4ED1-419E-AD6E-CEF1BFCF10A1}" sibTransId="{2A30B3B4-D5C6-4078-B2A2-89CC853D600B}"/>
    <dgm:cxn modelId="{BC6A7B8B-1470-4E74-A896-15F7EC660AD2}" type="presOf" srcId="{52DE7393-0B22-4F03-BB54-8D8B40C85849}" destId="{038451E3-2C00-4522-846A-50629D221CCF}" srcOrd="0" destOrd="0" presId="urn:microsoft.com/office/officeart/2011/layout/HexagonRadial"/>
    <dgm:cxn modelId="{8DABCE91-1275-4A3D-8525-E0E918883B47}" type="presOf" srcId="{664C0C24-8152-439B-AD0F-2B6528E398C5}" destId="{128A2991-0828-4365-A91B-2A8988438AFD}" srcOrd="0" destOrd="0" presId="urn:microsoft.com/office/officeart/2011/layout/HexagonRadial"/>
    <dgm:cxn modelId="{9980E793-147A-4D5B-AEED-88F59F4C34D0}" srcId="{664C0C24-8152-439B-AD0F-2B6528E398C5}" destId="{45D8B54A-66F1-443E-ABA1-8D7B8DCC646D}" srcOrd="2" destOrd="0" parTransId="{7D98264D-7193-449B-B07E-E3B4C554DF65}" sibTransId="{FE680B05-9F87-4FB7-BD11-C9DEF58BDDC5}"/>
    <dgm:cxn modelId="{07EA0ABC-E10B-47E2-8670-A38FE4403388}" srcId="{664C0C24-8152-439B-AD0F-2B6528E398C5}" destId="{F69D4884-AA97-46D4-A45E-ED81A6DB7D47}" srcOrd="5" destOrd="0" parTransId="{B4BEE7BA-E240-426D-A156-829618E3E516}" sibTransId="{05B7C0FD-95BC-405F-80A9-4139D3A00D1C}"/>
    <dgm:cxn modelId="{C5F42AE6-E8AE-40CD-B496-64698CF89F79}" srcId="{804BAFCC-CCCD-49A8-8826-D074FC5D068E}" destId="{664C0C24-8152-439B-AD0F-2B6528E398C5}" srcOrd="0" destOrd="0" parTransId="{F0C3E5F3-9436-4059-A52E-72495DF4C327}" sibTransId="{E74D9CFC-6D1F-47B7-B9F1-87B468EE21A8}"/>
    <dgm:cxn modelId="{2F7BF7E7-B837-4269-A128-A6D3C01C7C39}" type="presOf" srcId="{B12FB88B-E4FB-424E-BD37-9A77EBADFCD5}" destId="{5E2A4EBF-C80F-4965-BA21-A768ECBC018D}" srcOrd="0" destOrd="0" presId="urn:microsoft.com/office/officeart/2011/layout/HexagonRadial"/>
    <dgm:cxn modelId="{853658ED-5B38-4449-9453-102153A617D2}" type="presOf" srcId="{F69D4884-AA97-46D4-A45E-ED81A6DB7D47}" destId="{5DFC7E31-0F4F-438E-BC92-E8FC2ECC25A8}" srcOrd="0" destOrd="0" presId="urn:microsoft.com/office/officeart/2011/layout/HexagonRadial"/>
    <dgm:cxn modelId="{620C7AED-77E4-425C-B4A0-DCB0B9725A38}" type="presOf" srcId="{3969DD15-E5D1-45AD-84EA-EDB28967E628}" destId="{F01FFB8F-E921-40EF-9D82-F561B43FC5B6}" srcOrd="0" destOrd="0" presId="urn:microsoft.com/office/officeart/2011/layout/HexagonRadial"/>
    <dgm:cxn modelId="{5E50CB53-4016-4DBC-B8D9-328D2707D1C8}" type="presParOf" srcId="{605C04B0-7D71-4791-8310-058BBDB7C5B4}" destId="{128A2991-0828-4365-A91B-2A8988438AFD}" srcOrd="0" destOrd="0" presId="urn:microsoft.com/office/officeart/2011/layout/HexagonRadial"/>
    <dgm:cxn modelId="{5DEE1ED0-09A7-423D-A0FB-7A68CA27DD9C}" type="presParOf" srcId="{605C04B0-7D71-4791-8310-058BBDB7C5B4}" destId="{FD36A688-5098-469E-B8C4-4EAE2693AD78}" srcOrd="1" destOrd="0" presId="urn:microsoft.com/office/officeart/2011/layout/HexagonRadial"/>
    <dgm:cxn modelId="{830D4880-A142-4AC6-A3E6-AEFC09FFB6EB}" type="presParOf" srcId="{FD36A688-5098-469E-B8C4-4EAE2693AD78}" destId="{F967B339-C2E9-4365-81CC-6887B5318E66}" srcOrd="0" destOrd="0" presId="urn:microsoft.com/office/officeart/2011/layout/HexagonRadial"/>
    <dgm:cxn modelId="{CF8807C9-CEC5-4E26-8CA1-4EC6B9DAFE07}" type="presParOf" srcId="{605C04B0-7D71-4791-8310-058BBDB7C5B4}" destId="{038451E3-2C00-4522-846A-50629D221CCF}" srcOrd="2" destOrd="0" presId="urn:microsoft.com/office/officeart/2011/layout/HexagonRadial"/>
    <dgm:cxn modelId="{35720376-4C4F-4A43-BAE0-AA7A75C3CC6C}" type="presParOf" srcId="{605C04B0-7D71-4791-8310-058BBDB7C5B4}" destId="{B9C8C9AF-E624-4234-9E8E-6E264F6BD281}" srcOrd="3" destOrd="0" presId="urn:microsoft.com/office/officeart/2011/layout/HexagonRadial"/>
    <dgm:cxn modelId="{B865CE4C-7306-488A-A244-6A6E84107214}" type="presParOf" srcId="{B9C8C9AF-E624-4234-9E8E-6E264F6BD281}" destId="{21CE1ADB-A138-4C5F-AD02-EA4C17EE003A}" srcOrd="0" destOrd="0" presId="urn:microsoft.com/office/officeart/2011/layout/HexagonRadial"/>
    <dgm:cxn modelId="{DAE35B05-DD82-4BF7-90BB-806821FBA5F6}" type="presParOf" srcId="{605C04B0-7D71-4791-8310-058BBDB7C5B4}" destId="{5E2A4EBF-C80F-4965-BA21-A768ECBC018D}" srcOrd="4" destOrd="0" presId="urn:microsoft.com/office/officeart/2011/layout/HexagonRadial"/>
    <dgm:cxn modelId="{A51CCBC2-5643-4B55-877F-2A50654E3744}" type="presParOf" srcId="{605C04B0-7D71-4791-8310-058BBDB7C5B4}" destId="{D8B39F20-3C37-4F90-A7FF-6A83071DB37A}" srcOrd="5" destOrd="0" presId="urn:microsoft.com/office/officeart/2011/layout/HexagonRadial"/>
    <dgm:cxn modelId="{38D5BCC1-CB0B-44AB-9D05-575015F7E6ED}" type="presParOf" srcId="{D8B39F20-3C37-4F90-A7FF-6A83071DB37A}" destId="{F22E0C63-14BE-4FB1-ADCD-239F7320C0D3}" srcOrd="0" destOrd="0" presId="urn:microsoft.com/office/officeart/2011/layout/HexagonRadial"/>
    <dgm:cxn modelId="{63CCAA78-51E1-4643-A0C1-BD1AF15772BF}" type="presParOf" srcId="{605C04B0-7D71-4791-8310-058BBDB7C5B4}" destId="{8392A245-2CCF-40B7-ABD6-0E71D0DED8B6}" srcOrd="6" destOrd="0" presId="urn:microsoft.com/office/officeart/2011/layout/HexagonRadial"/>
    <dgm:cxn modelId="{A0C10D86-E0E1-4030-8606-BB346FC0A3B3}" type="presParOf" srcId="{605C04B0-7D71-4791-8310-058BBDB7C5B4}" destId="{D12FF127-CEEE-42CC-9472-A8A4AC879BE0}" srcOrd="7" destOrd="0" presId="urn:microsoft.com/office/officeart/2011/layout/HexagonRadial"/>
    <dgm:cxn modelId="{C9C53D89-C6B5-4A1B-BA31-AE3D272B30FF}" type="presParOf" srcId="{D12FF127-CEEE-42CC-9472-A8A4AC879BE0}" destId="{01F48D6A-E788-4893-B305-16F2DC21F2B5}" srcOrd="0" destOrd="0" presId="urn:microsoft.com/office/officeart/2011/layout/HexagonRadial"/>
    <dgm:cxn modelId="{7450E260-C227-4384-AC12-62729BD52586}" type="presParOf" srcId="{605C04B0-7D71-4791-8310-058BBDB7C5B4}" destId="{0834696D-604B-4C27-ADE4-00B480CD3AB6}" srcOrd="8" destOrd="0" presId="urn:microsoft.com/office/officeart/2011/layout/HexagonRadial"/>
    <dgm:cxn modelId="{06BAB39B-12E8-497A-BF7B-6D630D2CBA40}" type="presParOf" srcId="{605C04B0-7D71-4791-8310-058BBDB7C5B4}" destId="{AEBECC57-B07C-42D8-AA6B-2A1915119844}" srcOrd="9" destOrd="0" presId="urn:microsoft.com/office/officeart/2011/layout/HexagonRadial"/>
    <dgm:cxn modelId="{FB71E441-6291-4CE2-AB49-AED8C03FF0EC}" type="presParOf" srcId="{AEBECC57-B07C-42D8-AA6B-2A1915119844}" destId="{36A97307-DAF9-46E4-9D6A-36059781DE6B}" srcOrd="0" destOrd="0" presId="urn:microsoft.com/office/officeart/2011/layout/HexagonRadial"/>
    <dgm:cxn modelId="{084E9E8F-8E8E-41EC-B2BA-0687C5961E36}" type="presParOf" srcId="{605C04B0-7D71-4791-8310-058BBDB7C5B4}" destId="{F01FFB8F-E921-40EF-9D82-F561B43FC5B6}" srcOrd="10" destOrd="0" presId="urn:microsoft.com/office/officeart/2011/layout/HexagonRadial"/>
    <dgm:cxn modelId="{13EB3143-69DF-4446-B148-011719F5A8C6}" type="presParOf" srcId="{605C04B0-7D71-4791-8310-058BBDB7C5B4}" destId="{09F4C188-8ED3-4227-B24F-EA9B8E8079FD}" srcOrd="11" destOrd="0" presId="urn:microsoft.com/office/officeart/2011/layout/HexagonRadial"/>
    <dgm:cxn modelId="{85407614-00A7-4BFD-96FC-D7F4D7897CDB}" type="presParOf" srcId="{09F4C188-8ED3-4227-B24F-EA9B8E8079FD}" destId="{4FDD518A-F851-4DE2-8BDA-28759DB84179}" srcOrd="0" destOrd="0" presId="urn:microsoft.com/office/officeart/2011/layout/HexagonRadial"/>
    <dgm:cxn modelId="{84B520BA-F21F-4FFD-BBEC-373323126E64}" type="presParOf" srcId="{605C04B0-7D71-4791-8310-058BBDB7C5B4}" destId="{5DFC7E31-0F4F-438E-BC92-E8FC2ECC25A8}"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04BAFCC-CCCD-49A8-8826-D074FC5D068E}" type="doc">
      <dgm:prSet loTypeId="urn:microsoft.com/office/officeart/2011/layout/HexagonRadial" loCatId="cycle" qsTypeId="urn:microsoft.com/office/officeart/2005/8/quickstyle/3d1" qsCatId="3D" csTypeId="urn:microsoft.com/office/officeart/2005/8/colors/colorful2" csCatId="colorful" phldr="1"/>
      <dgm:spPr/>
      <dgm:t>
        <a:bodyPr/>
        <a:lstStyle/>
        <a:p>
          <a:endParaRPr lang="en-GB"/>
        </a:p>
      </dgm:t>
    </dgm:pt>
    <dgm:pt modelId="{664C0C24-8152-439B-AD0F-2B6528E398C5}">
      <dgm:prSet phldrT="[Text]" custT="1"/>
      <dgm:spPr>
        <a:noFill/>
      </dgm:spPr>
      <dgm:t>
        <a:bodyPr lIns="0" rIns="0"/>
        <a:lstStyle/>
        <a:p>
          <a:r>
            <a:rPr lang="en-CA" sz="1600" noProof="0">
              <a:solidFill>
                <a:schemeClr val="accent1"/>
              </a:solidFill>
            </a:rPr>
            <a:t>What additional skills do managers need?</a:t>
          </a:r>
        </a:p>
      </dgm:t>
    </dgm:pt>
    <dgm:pt modelId="{F0C3E5F3-9436-4059-A52E-72495DF4C327}" type="parTrans" cxnId="{C5F42AE6-E8AE-40CD-B496-64698CF89F79}">
      <dgm:prSet/>
      <dgm:spPr/>
      <dgm:t>
        <a:bodyPr/>
        <a:lstStyle/>
        <a:p>
          <a:endParaRPr lang="en-GB"/>
        </a:p>
      </dgm:t>
    </dgm:pt>
    <dgm:pt modelId="{E74D9CFC-6D1F-47B7-B9F1-87B468EE21A8}" type="sibTrans" cxnId="{C5F42AE6-E8AE-40CD-B496-64698CF89F79}">
      <dgm:prSet/>
      <dgm:spPr/>
      <dgm:t>
        <a:bodyPr/>
        <a:lstStyle/>
        <a:p>
          <a:endParaRPr lang="en-GB"/>
        </a:p>
      </dgm:t>
    </dgm:pt>
    <dgm:pt modelId="{52DE7393-0B22-4F03-BB54-8D8B40C85849}">
      <dgm:prSet phldrT="[Text]"/>
      <dgm:spPr/>
      <dgm:t>
        <a:bodyPr/>
        <a:lstStyle/>
        <a:p>
          <a:r>
            <a:rPr lang="en-CA" noProof="0"/>
            <a:t>Use your imagination and curiosity</a:t>
          </a:r>
        </a:p>
      </dgm:t>
    </dgm:pt>
    <dgm:pt modelId="{BA867177-541A-4C61-8F59-2C32882A74A0}" type="parTrans" cxnId="{25A2D263-E580-4625-9BB0-1916E4542D2E}">
      <dgm:prSet/>
      <dgm:spPr/>
      <dgm:t>
        <a:bodyPr/>
        <a:lstStyle/>
        <a:p>
          <a:endParaRPr lang="en-GB"/>
        </a:p>
      </dgm:t>
    </dgm:pt>
    <dgm:pt modelId="{BCDF1394-9CA1-47CA-A8D5-6228B223AE94}" type="sibTrans" cxnId="{25A2D263-E580-4625-9BB0-1916E4542D2E}">
      <dgm:prSet/>
      <dgm:spPr/>
      <dgm:t>
        <a:bodyPr/>
        <a:lstStyle/>
        <a:p>
          <a:endParaRPr lang="en-GB"/>
        </a:p>
      </dgm:t>
    </dgm:pt>
    <dgm:pt modelId="{B12FB88B-E4FB-424E-BD37-9A77EBADFCD5}">
      <dgm:prSet/>
      <dgm:spPr/>
      <dgm:t>
        <a:bodyPr/>
        <a:lstStyle/>
        <a:p>
          <a:r>
            <a:rPr lang="en-CA" noProof="0"/>
            <a:t>Identify opportunities to innovate</a:t>
          </a:r>
        </a:p>
      </dgm:t>
    </dgm:pt>
    <dgm:pt modelId="{9D9D88D3-3A82-411E-9536-8E77D6AA7EB2}" type="parTrans" cxnId="{1688801B-4ADF-42B5-9BD6-DCA4CE3CB7F8}">
      <dgm:prSet/>
      <dgm:spPr/>
      <dgm:t>
        <a:bodyPr/>
        <a:lstStyle/>
        <a:p>
          <a:endParaRPr lang="en-GB"/>
        </a:p>
      </dgm:t>
    </dgm:pt>
    <dgm:pt modelId="{8A57CB7F-4B03-496F-A45D-C2CF708FC58F}" type="sibTrans" cxnId="{1688801B-4ADF-42B5-9BD6-DCA4CE3CB7F8}">
      <dgm:prSet/>
      <dgm:spPr/>
      <dgm:t>
        <a:bodyPr/>
        <a:lstStyle/>
        <a:p>
          <a:endParaRPr lang="en-GB"/>
        </a:p>
      </dgm:t>
    </dgm:pt>
    <dgm:pt modelId="{45D8B54A-66F1-443E-ABA1-8D7B8DCC646D}">
      <dgm:prSet/>
      <dgm:spPr/>
      <dgm:t>
        <a:bodyPr/>
        <a:lstStyle/>
        <a:p>
          <a:r>
            <a:rPr lang="en-CA" noProof="0"/>
            <a:t>Generate ideas that are novel to yourself or others</a:t>
          </a:r>
        </a:p>
      </dgm:t>
    </dgm:pt>
    <dgm:pt modelId="{7D98264D-7193-449B-B07E-E3B4C554DF65}" type="parTrans" cxnId="{9980E793-147A-4D5B-AEED-88F59F4C34D0}">
      <dgm:prSet/>
      <dgm:spPr/>
      <dgm:t>
        <a:bodyPr/>
        <a:lstStyle/>
        <a:p>
          <a:endParaRPr lang="en-GB"/>
        </a:p>
      </dgm:t>
    </dgm:pt>
    <dgm:pt modelId="{FE680B05-9F87-4FB7-BD11-C9DEF58BDDC5}" type="sibTrans" cxnId="{9980E793-147A-4D5B-AEED-88F59F4C34D0}">
      <dgm:prSet/>
      <dgm:spPr/>
      <dgm:t>
        <a:bodyPr/>
        <a:lstStyle/>
        <a:p>
          <a:endParaRPr lang="en-GB"/>
        </a:p>
      </dgm:t>
    </dgm:pt>
    <dgm:pt modelId="{B808B158-AD8B-44E1-94D8-18973E857B83}">
      <dgm:prSet/>
      <dgm:spPr/>
      <dgm:t>
        <a:bodyPr/>
        <a:lstStyle/>
        <a:p>
          <a:r>
            <a:rPr lang="en-CA" noProof="0"/>
            <a:t>Develop your ideas</a:t>
          </a:r>
        </a:p>
      </dgm:t>
    </dgm:pt>
    <dgm:pt modelId="{CD8CF106-5ADA-495A-ABCA-E98DBACC9D79}" type="parTrans" cxnId="{34D2BB1F-0EC8-4424-A5D1-6B7031E135EA}">
      <dgm:prSet/>
      <dgm:spPr/>
      <dgm:t>
        <a:bodyPr/>
        <a:lstStyle/>
        <a:p>
          <a:endParaRPr lang="en-GB"/>
        </a:p>
      </dgm:t>
    </dgm:pt>
    <dgm:pt modelId="{5404682B-46C1-4725-AF34-3C6A2F6E39C9}" type="sibTrans" cxnId="{34D2BB1F-0EC8-4424-A5D1-6B7031E135EA}">
      <dgm:prSet/>
      <dgm:spPr/>
      <dgm:t>
        <a:bodyPr/>
        <a:lstStyle/>
        <a:p>
          <a:endParaRPr lang="en-GB"/>
        </a:p>
      </dgm:t>
    </dgm:pt>
    <dgm:pt modelId="{3969DD15-E5D1-45AD-84EA-EDB28967E628}">
      <dgm:prSet/>
      <dgm:spPr/>
      <dgm:t>
        <a:bodyPr/>
        <a:lstStyle/>
        <a:p>
          <a:r>
            <a:rPr lang="en-CA" noProof="0"/>
            <a:t>Apply your ideas</a:t>
          </a:r>
        </a:p>
      </dgm:t>
    </dgm:pt>
    <dgm:pt modelId="{EE9C67DD-4ED1-419E-AD6E-CEF1BFCF10A1}" type="parTrans" cxnId="{3BBD3D77-75FA-41A7-A3B0-A0593A24D946}">
      <dgm:prSet/>
      <dgm:spPr/>
      <dgm:t>
        <a:bodyPr/>
        <a:lstStyle/>
        <a:p>
          <a:endParaRPr lang="en-GB"/>
        </a:p>
      </dgm:t>
    </dgm:pt>
    <dgm:pt modelId="{2A30B3B4-D5C6-4078-B2A2-89CC853D600B}" type="sibTrans" cxnId="{3BBD3D77-75FA-41A7-A3B0-A0593A24D946}">
      <dgm:prSet/>
      <dgm:spPr/>
      <dgm:t>
        <a:bodyPr/>
        <a:lstStyle/>
        <a:p>
          <a:endParaRPr lang="en-GB"/>
        </a:p>
      </dgm:t>
    </dgm:pt>
    <dgm:pt modelId="{F69D4884-AA97-46D4-A45E-ED81A6DB7D47}">
      <dgm:prSet/>
      <dgm:spPr/>
      <dgm:t>
        <a:bodyPr/>
        <a:lstStyle/>
        <a:p>
          <a:r>
            <a:rPr lang="en-CA" noProof="0"/>
            <a:t>Facilitate a creative &amp; innovative environment </a:t>
          </a:r>
        </a:p>
      </dgm:t>
    </dgm:pt>
    <dgm:pt modelId="{B4BEE7BA-E240-426D-A156-829618E3E516}" type="parTrans" cxnId="{07EA0ABC-E10B-47E2-8670-A38FE4403388}">
      <dgm:prSet/>
      <dgm:spPr/>
      <dgm:t>
        <a:bodyPr/>
        <a:lstStyle/>
        <a:p>
          <a:endParaRPr lang="en-GB"/>
        </a:p>
      </dgm:t>
    </dgm:pt>
    <dgm:pt modelId="{05B7C0FD-95BC-405F-80A9-4139D3A00D1C}" type="sibTrans" cxnId="{07EA0ABC-E10B-47E2-8670-A38FE4403388}">
      <dgm:prSet/>
      <dgm:spPr/>
      <dgm:t>
        <a:bodyPr/>
        <a:lstStyle/>
        <a:p>
          <a:endParaRPr lang="en-GB"/>
        </a:p>
      </dgm:t>
    </dgm:pt>
    <dgm:pt modelId="{605C04B0-7D71-4791-8310-058BBDB7C5B4}" type="pres">
      <dgm:prSet presAssocID="{804BAFCC-CCCD-49A8-8826-D074FC5D068E}" presName="Name0" presStyleCnt="0">
        <dgm:presLayoutVars>
          <dgm:chMax val="1"/>
          <dgm:chPref val="1"/>
          <dgm:dir/>
          <dgm:animOne val="branch"/>
          <dgm:animLvl val="lvl"/>
        </dgm:presLayoutVars>
      </dgm:prSet>
      <dgm:spPr/>
    </dgm:pt>
    <dgm:pt modelId="{128A2991-0828-4365-A91B-2A8988438AFD}" type="pres">
      <dgm:prSet presAssocID="{664C0C24-8152-439B-AD0F-2B6528E398C5}" presName="Parent" presStyleLbl="node0" presStyleIdx="0" presStyleCnt="1">
        <dgm:presLayoutVars>
          <dgm:chMax val="6"/>
          <dgm:chPref val="6"/>
        </dgm:presLayoutVars>
      </dgm:prSet>
      <dgm:spPr/>
    </dgm:pt>
    <dgm:pt modelId="{FD36A688-5098-469E-B8C4-4EAE2693AD78}" type="pres">
      <dgm:prSet presAssocID="{52DE7393-0B22-4F03-BB54-8D8B40C85849}" presName="Accent1" presStyleCnt="0"/>
      <dgm:spPr/>
    </dgm:pt>
    <dgm:pt modelId="{F967B339-C2E9-4365-81CC-6887B5318E66}" type="pres">
      <dgm:prSet presAssocID="{52DE7393-0B22-4F03-BB54-8D8B40C85849}" presName="Accent" presStyleLbl="bgShp" presStyleIdx="0" presStyleCnt="6"/>
      <dgm:spPr/>
    </dgm:pt>
    <dgm:pt modelId="{038451E3-2C00-4522-846A-50629D221CCF}" type="pres">
      <dgm:prSet presAssocID="{52DE7393-0B22-4F03-BB54-8D8B40C85849}" presName="Child1" presStyleLbl="node1" presStyleIdx="0" presStyleCnt="6">
        <dgm:presLayoutVars>
          <dgm:chMax val="0"/>
          <dgm:chPref val="0"/>
          <dgm:bulletEnabled val="1"/>
        </dgm:presLayoutVars>
      </dgm:prSet>
      <dgm:spPr/>
    </dgm:pt>
    <dgm:pt modelId="{B9C8C9AF-E624-4234-9E8E-6E264F6BD281}" type="pres">
      <dgm:prSet presAssocID="{B12FB88B-E4FB-424E-BD37-9A77EBADFCD5}" presName="Accent2" presStyleCnt="0"/>
      <dgm:spPr/>
    </dgm:pt>
    <dgm:pt modelId="{21CE1ADB-A138-4C5F-AD02-EA4C17EE003A}" type="pres">
      <dgm:prSet presAssocID="{B12FB88B-E4FB-424E-BD37-9A77EBADFCD5}" presName="Accent" presStyleLbl="bgShp" presStyleIdx="1" presStyleCnt="6"/>
      <dgm:spPr>
        <a:noFill/>
      </dgm:spPr>
    </dgm:pt>
    <dgm:pt modelId="{5E2A4EBF-C80F-4965-BA21-A768ECBC018D}" type="pres">
      <dgm:prSet presAssocID="{B12FB88B-E4FB-424E-BD37-9A77EBADFCD5}" presName="Child2" presStyleLbl="node1" presStyleIdx="1" presStyleCnt="6">
        <dgm:presLayoutVars>
          <dgm:chMax val="0"/>
          <dgm:chPref val="0"/>
          <dgm:bulletEnabled val="1"/>
        </dgm:presLayoutVars>
      </dgm:prSet>
      <dgm:spPr/>
    </dgm:pt>
    <dgm:pt modelId="{D8B39F20-3C37-4F90-A7FF-6A83071DB37A}" type="pres">
      <dgm:prSet presAssocID="{45D8B54A-66F1-443E-ABA1-8D7B8DCC646D}" presName="Accent3" presStyleCnt="0"/>
      <dgm:spPr/>
    </dgm:pt>
    <dgm:pt modelId="{F22E0C63-14BE-4FB1-ADCD-239F7320C0D3}" type="pres">
      <dgm:prSet presAssocID="{45D8B54A-66F1-443E-ABA1-8D7B8DCC646D}" presName="Accent" presStyleLbl="bgShp" presStyleIdx="2" presStyleCnt="6"/>
      <dgm:spPr>
        <a:noFill/>
      </dgm:spPr>
    </dgm:pt>
    <dgm:pt modelId="{8392A245-2CCF-40B7-ABD6-0E71D0DED8B6}" type="pres">
      <dgm:prSet presAssocID="{45D8B54A-66F1-443E-ABA1-8D7B8DCC646D}" presName="Child3" presStyleLbl="node1" presStyleIdx="2" presStyleCnt="6">
        <dgm:presLayoutVars>
          <dgm:chMax val="0"/>
          <dgm:chPref val="0"/>
          <dgm:bulletEnabled val="1"/>
        </dgm:presLayoutVars>
      </dgm:prSet>
      <dgm:spPr/>
    </dgm:pt>
    <dgm:pt modelId="{D12FF127-CEEE-42CC-9472-A8A4AC879BE0}" type="pres">
      <dgm:prSet presAssocID="{B808B158-AD8B-44E1-94D8-18973E857B83}" presName="Accent4" presStyleCnt="0"/>
      <dgm:spPr/>
    </dgm:pt>
    <dgm:pt modelId="{01F48D6A-E788-4893-B305-16F2DC21F2B5}" type="pres">
      <dgm:prSet presAssocID="{B808B158-AD8B-44E1-94D8-18973E857B83}" presName="Accent" presStyleLbl="bgShp" presStyleIdx="3" presStyleCnt="6"/>
      <dgm:spPr>
        <a:noFill/>
      </dgm:spPr>
    </dgm:pt>
    <dgm:pt modelId="{0834696D-604B-4C27-ADE4-00B480CD3AB6}" type="pres">
      <dgm:prSet presAssocID="{B808B158-AD8B-44E1-94D8-18973E857B83}" presName="Child4" presStyleLbl="node1" presStyleIdx="3" presStyleCnt="6">
        <dgm:presLayoutVars>
          <dgm:chMax val="0"/>
          <dgm:chPref val="0"/>
          <dgm:bulletEnabled val="1"/>
        </dgm:presLayoutVars>
      </dgm:prSet>
      <dgm:spPr/>
    </dgm:pt>
    <dgm:pt modelId="{AEBECC57-B07C-42D8-AA6B-2A1915119844}" type="pres">
      <dgm:prSet presAssocID="{3969DD15-E5D1-45AD-84EA-EDB28967E628}" presName="Accent5" presStyleCnt="0"/>
      <dgm:spPr/>
    </dgm:pt>
    <dgm:pt modelId="{36A97307-DAF9-46E4-9D6A-36059781DE6B}" type="pres">
      <dgm:prSet presAssocID="{3969DD15-E5D1-45AD-84EA-EDB28967E628}" presName="Accent" presStyleLbl="bgShp" presStyleIdx="4" presStyleCnt="6"/>
      <dgm:spPr>
        <a:noFill/>
      </dgm:spPr>
    </dgm:pt>
    <dgm:pt modelId="{F01FFB8F-E921-40EF-9D82-F561B43FC5B6}" type="pres">
      <dgm:prSet presAssocID="{3969DD15-E5D1-45AD-84EA-EDB28967E628}" presName="Child5" presStyleLbl="node1" presStyleIdx="4" presStyleCnt="6">
        <dgm:presLayoutVars>
          <dgm:chMax val="0"/>
          <dgm:chPref val="0"/>
          <dgm:bulletEnabled val="1"/>
        </dgm:presLayoutVars>
      </dgm:prSet>
      <dgm:spPr/>
    </dgm:pt>
    <dgm:pt modelId="{09F4C188-8ED3-4227-B24F-EA9B8E8079FD}" type="pres">
      <dgm:prSet presAssocID="{F69D4884-AA97-46D4-A45E-ED81A6DB7D47}" presName="Accent6" presStyleCnt="0"/>
      <dgm:spPr/>
    </dgm:pt>
    <dgm:pt modelId="{4FDD518A-F851-4DE2-8BDA-28759DB84179}" type="pres">
      <dgm:prSet presAssocID="{F69D4884-AA97-46D4-A45E-ED81A6DB7D47}" presName="Accent" presStyleLbl="bgShp" presStyleIdx="5" presStyleCnt="6"/>
      <dgm:spPr>
        <a:noFill/>
      </dgm:spPr>
    </dgm:pt>
    <dgm:pt modelId="{5DFC7E31-0F4F-438E-BC92-E8FC2ECC25A8}" type="pres">
      <dgm:prSet presAssocID="{F69D4884-AA97-46D4-A45E-ED81A6DB7D47}" presName="Child6" presStyleLbl="node1" presStyleIdx="5" presStyleCnt="6">
        <dgm:presLayoutVars>
          <dgm:chMax val="0"/>
          <dgm:chPref val="0"/>
          <dgm:bulletEnabled val="1"/>
        </dgm:presLayoutVars>
      </dgm:prSet>
      <dgm:spPr/>
    </dgm:pt>
  </dgm:ptLst>
  <dgm:cxnLst>
    <dgm:cxn modelId="{BA699218-9562-4C88-B9CA-EE4023A53BF8}" type="presOf" srcId="{45D8B54A-66F1-443E-ABA1-8D7B8DCC646D}" destId="{8392A245-2CCF-40B7-ABD6-0E71D0DED8B6}" srcOrd="0" destOrd="0" presId="urn:microsoft.com/office/officeart/2011/layout/HexagonRadial"/>
    <dgm:cxn modelId="{1688801B-4ADF-42B5-9BD6-DCA4CE3CB7F8}" srcId="{664C0C24-8152-439B-AD0F-2B6528E398C5}" destId="{B12FB88B-E4FB-424E-BD37-9A77EBADFCD5}" srcOrd="1" destOrd="0" parTransId="{9D9D88D3-3A82-411E-9536-8E77D6AA7EB2}" sibTransId="{8A57CB7F-4B03-496F-A45D-C2CF708FC58F}"/>
    <dgm:cxn modelId="{34D2BB1F-0EC8-4424-A5D1-6B7031E135EA}" srcId="{664C0C24-8152-439B-AD0F-2B6528E398C5}" destId="{B808B158-AD8B-44E1-94D8-18973E857B83}" srcOrd="3" destOrd="0" parTransId="{CD8CF106-5ADA-495A-ABCA-E98DBACC9D79}" sibTransId="{5404682B-46C1-4725-AF34-3C6A2F6E39C9}"/>
    <dgm:cxn modelId="{E9515C2B-581B-4335-94A7-9E72C511836C}" type="presOf" srcId="{804BAFCC-CCCD-49A8-8826-D074FC5D068E}" destId="{605C04B0-7D71-4791-8310-058BBDB7C5B4}" srcOrd="0" destOrd="0" presId="urn:microsoft.com/office/officeart/2011/layout/HexagonRadial"/>
    <dgm:cxn modelId="{578F8838-C6C8-4A4E-962D-64B518EA9F19}" type="presOf" srcId="{B808B158-AD8B-44E1-94D8-18973E857B83}" destId="{0834696D-604B-4C27-ADE4-00B480CD3AB6}" srcOrd="0" destOrd="0" presId="urn:microsoft.com/office/officeart/2011/layout/HexagonRadial"/>
    <dgm:cxn modelId="{25A2D263-E580-4625-9BB0-1916E4542D2E}" srcId="{664C0C24-8152-439B-AD0F-2B6528E398C5}" destId="{52DE7393-0B22-4F03-BB54-8D8B40C85849}" srcOrd="0" destOrd="0" parTransId="{BA867177-541A-4C61-8F59-2C32882A74A0}" sibTransId="{BCDF1394-9CA1-47CA-A8D5-6228B223AE94}"/>
    <dgm:cxn modelId="{3BBD3D77-75FA-41A7-A3B0-A0593A24D946}" srcId="{664C0C24-8152-439B-AD0F-2B6528E398C5}" destId="{3969DD15-E5D1-45AD-84EA-EDB28967E628}" srcOrd="4" destOrd="0" parTransId="{EE9C67DD-4ED1-419E-AD6E-CEF1BFCF10A1}" sibTransId="{2A30B3B4-D5C6-4078-B2A2-89CC853D600B}"/>
    <dgm:cxn modelId="{BC6A7B8B-1470-4E74-A896-15F7EC660AD2}" type="presOf" srcId="{52DE7393-0B22-4F03-BB54-8D8B40C85849}" destId="{038451E3-2C00-4522-846A-50629D221CCF}" srcOrd="0" destOrd="0" presId="urn:microsoft.com/office/officeart/2011/layout/HexagonRadial"/>
    <dgm:cxn modelId="{8DABCE91-1275-4A3D-8525-E0E918883B47}" type="presOf" srcId="{664C0C24-8152-439B-AD0F-2B6528E398C5}" destId="{128A2991-0828-4365-A91B-2A8988438AFD}" srcOrd="0" destOrd="0" presId="urn:microsoft.com/office/officeart/2011/layout/HexagonRadial"/>
    <dgm:cxn modelId="{9980E793-147A-4D5B-AEED-88F59F4C34D0}" srcId="{664C0C24-8152-439B-AD0F-2B6528E398C5}" destId="{45D8B54A-66F1-443E-ABA1-8D7B8DCC646D}" srcOrd="2" destOrd="0" parTransId="{7D98264D-7193-449B-B07E-E3B4C554DF65}" sibTransId="{FE680B05-9F87-4FB7-BD11-C9DEF58BDDC5}"/>
    <dgm:cxn modelId="{07EA0ABC-E10B-47E2-8670-A38FE4403388}" srcId="{664C0C24-8152-439B-AD0F-2B6528E398C5}" destId="{F69D4884-AA97-46D4-A45E-ED81A6DB7D47}" srcOrd="5" destOrd="0" parTransId="{B4BEE7BA-E240-426D-A156-829618E3E516}" sibTransId="{05B7C0FD-95BC-405F-80A9-4139D3A00D1C}"/>
    <dgm:cxn modelId="{C5F42AE6-E8AE-40CD-B496-64698CF89F79}" srcId="{804BAFCC-CCCD-49A8-8826-D074FC5D068E}" destId="{664C0C24-8152-439B-AD0F-2B6528E398C5}" srcOrd="0" destOrd="0" parTransId="{F0C3E5F3-9436-4059-A52E-72495DF4C327}" sibTransId="{E74D9CFC-6D1F-47B7-B9F1-87B468EE21A8}"/>
    <dgm:cxn modelId="{2F7BF7E7-B837-4269-A128-A6D3C01C7C39}" type="presOf" srcId="{B12FB88B-E4FB-424E-BD37-9A77EBADFCD5}" destId="{5E2A4EBF-C80F-4965-BA21-A768ECBC018D}" srcOrd="0" destOrd="0" presId="urn:microsoft.com/office/officeart/2011/layout/HexagonRadial"/>
    <dgm:cxn modelId="{853658ED-5B38-4449-9453-102153A617D2}" type="presOf" srcId="{F69D4884-AA97-46D4-A45E-ED81A6DB7D47}" destId="{5DFC7E31-0F4F-438E-BC92-E8FC2ECC25A8}" srcOrd="0" destOrd="0" presId="urn:microsoft.com/office/officeart/2011/layout/HexagonRadial"/>
    <dgm:cxn modelId="{620C7AED-77E4-425C-B4A0-DCB0B9725A38}" type="presOf" srcId="{3969DD15-E5D1-45AD-84EA-EDB28967E628}" destId="{F01FFB8F-E921-40EF-9D82-F561B43FC5B6}" srcOrd="0" destOrd="0" presId="urn:microsoft.com/office/officeart/2011/layout/HexagonRadial"/>
    <dgm:cxn modelId="{5E50CB53-4016-4DBC-B8D9-328D2707D1C8}" type="presParOf" srcId="{605C04B0-7D71-4791-8310-058BBDB7C5B4}" destId="{128A2991-0828-4365-A91B-2A8988438AFD}" srcOrd="0" destOrd="0" presId="urn:microsoft.com/office/officeart/2011/layout/HexagonRadial"/>
    <dgm:cxn modelId="{5DEE1ED0-09A7-423D-A0FB-7A68CA27DD9C}" type="presParOf" srcId="{605C04B0-7D71-4791-8310-058BBDB7C5B4}" destId="{FD36A688-5098-469E-B8C4-4EAE2693AD78}" srcOrd="1" destOrd="0" presId="urn:microsoft.com/office/officeart/2011/layout/HexagonRadial"/>
    <dgm:cxn modelId="{830D4880-A142-4AC6-A3E6-AEFC09FFB6EB}" type="presParOf" srcId="{FD36A688-5098-469E-B8C4-4EAE2693AD78}" destId="{F967B339-C2E9-4365-81CC-6887B5318E66}" srcOrd="0" destOrd="0" presId="urn:microsoft.com/office/officeart/2011/layout/HexagonRadial"/>
    <dgm:cxn modelId="{CF8807C9-CEC5-4E26-8CA1-4EC6B9DAFE07}" type="presParOf" srcId="{605C04B0-7D71-4791-8310-058BBDB7C5B4}" destId="{038451E3-2C00-4522-846A-50629D221CCF}" srcOrd="2" destOrd="0" presId="urn:microsoft.com/office/officeart/2011/layout/HexagonRadial"/>
    <dgm:cxn modelId="{35720376-4C4F-4A43-BAE0-AA7A75C3CC6C}" type="presParOf" srcId="{605C04B0-7D71-4791-8310-058BBDB7C5B4}" destId="{B9C8C9AF-E624-4234-9E8E-6E264F6BD281}" srcOrd="3" destOrd="0" presId="urn:microsoft.com/office/officeart/2011/layout/HexagonRadial"/>
    <dgm:cxn modelId="{B865CE4C-7306-488A-A244-6A6E84107214}" type="presParOf" srcId="{B9C8C9AF-E624-4234-9E8E-6E264F6BD281}" destId="{21CE1ADB-A138-4C5F-AD02-EA4C17EE003A}" srcOrd="0" destOrd="0" presId="urn:microsoft.com/office/officeart/2011/layout/HexagonRadial"/>
    <dgm:cxn modelId="{DAE35B05-DD82-4BF7-90BB-806821FBA5F6}" type="presParOf" srcId="{605C04B0-7D71-4791-8310-058BBDB7C5B4}" destId="{5E2A4EBF-C80F-4965-BA21-A768ECBC018D}" srcOrd="4" destOrd="0" presId="urn:microsoft.com/office/officeart/2011/layout/HexagonRadial"/>
    <dgm:cxn modelId="{A51CCBC2-5643-4B55-877F-2A50654E3744}" type="presParOf" srcId="{605C04B0-7D71-4791-8310-058BBDB7C5B4}" destId="{D8B39F20-3C37-4F90-A7FF-6A83071DB37A}" srcOrd="5" destOrd="0" presId="urn:microsoft.com/office/officeart/2011/layout/HexagonRadial"/>
    <dgm:cxn modelId="{38D5BCC1-CB0B-44AB-9D05-575015F7E6ED}" type="presParOf" srcId="{D8B39F20-3C37-4F90-A7FF-6A83071DB37A}" destId="{F22E0C63-14BE-4FB1-ADCD-239F7320C0D3}" srcOrd="0" destOrd="0" presId="urn:microsoft.com/office/officeart/2011/layout/HexagonRadial"/>
    <dgm:cxn modelId="{63CCAA78-51E1-4643-A0C1-BD1AF15772BF}" type="presParOf" srcId="{605C04B0-7D71-4791-8310-058BBDB7C5B4}" destId="{8392A245-2CCF-40B7-ABD6-0E71D0DED8B6}" srcOrd="6" destOrd="0" presId="urn:microsoft.com/office/officeart/2011/layout/HexagonRadial"/>
    <dgm:cxn modelId="{A0C10D86-E0E1-4030-8606-BB346FC0A3B3}" type="presParOf" srcId="{605C04B0-7D71-4791-8310-058BBDB7C5B4}" destId="{D12FF127-CEEE-42CC-9472-A8A4AC879BE0}" srcOrd="7" destOrd="0" presId="urn:microsoft.com/office/officeart/2011/layout/HexagonRadial"/>
    <dgm:cxn modelId="{C9C53D89-C6B5-4A1B-BA31-AE3D272B30FF}" type="presParOf" srcId="{D12FF127-CEEE-42CC-9472-A8A4AC879BE0}" destId="{01F48D6A-E788-4893-B305-16F2DC21F2B5}" srcOrd="0" destOrd="0" presId="urn:microsoft.com/office/officeart/2011/layout/HexagonRadial"/>
    <dgm:cxn modelId="{7450E260-C227-4384-AC12-62729BD52586}" type="presParOf" srcId="{605C04B0-7D71-4791-8310-058BBDB7C5B4}" destId="{0834696D-604B-4C27-ADE4-00B480CD3AB6}" srcOrd="8" destOrd="0" presId="urn:microsoft.com/office/officeart/2011/layout/HexagonRadial"/>
    <dgm:cxn modelId="{06BAB39B-12E8-497A-BF7B-6D630D2CBA40}" type="presParOf" srcId="{605C04B0-7D71-4791-8310-058BBDB7C5B4}" destId="{AEBECC57-B07C-42D8-AA6B-2A1915119844}" srcOrd="9" destOrd="0" presId="urn:microsoft.com/office/officeart/2011/layout/HexagonRadial"/>
    <dgm:cxn modelId="{FB71E441-6291-4CE2-AB49-AED8C03FF0EC}" type="presParOf" srcId="{AEBECC57-B07C-42D8-AA6B-2A1915119844}" destId="{36A97307-DAF9-46E4-9D6A-36059781DE6B}" srcOrd="0" destOrd="0" presId="urn:microsoft.com/office/officeart/2011/layout/HexagonRadial"/>
    <dgm:cxn modelId="{084E9E8F-8E8E-41EC-B2BA-0687C5961E36}" type="presParOf" srcId="{605C04B0-7D71-4791-8310-058BBDB7C5B4}" destId="{F01FFB8F-E921-40EF-9D82-F561B43FC5B6}" srcOrd="10" destOrd="0" presId="urn:microsoft.com/office/officeart/2011/layout/HexagonRadial"/>
    <dgm:cxn modelId="{13EB3143-69DF-4446-B148-011719F5A8C6}" type="presParOf" srcId="{605C04B0-7D71-4791-8310-058BBDB7C5B4}" destId="{09F4C188-8ED3-4227-B24F-EA9B8E8079FD}" srcOrd="11" destOrd="0" presId="urn:microsoft.com/office/officeart/2011/layout/HexagonRadial"/>
    <dgm:cxn modelId="{85407614-00A7-4BFD-96FC-D7F4D7897CDB}" type="presParOf" srcId="{09F4C188-8ED3-4227-B24F-EA9B8E8079FD}" destId="{4FDD518A-F851-4DE2-8BDA-28759DB84179}" srcOrd="0" destOrd="0" presId="urn:microsoft.com/office/officeart/2011/layout/HexagonRadial"/>
    <dgm:cxn modelId="{84B520BA-F21F-4FFD-BBEC-373323126E64}" type="presParOf" srcId="{605C04B0-7D71-4791-8310-058BBDB7C5B4}" destId="{5DFC7E31-0F4F-438E-BC92-E8FC2ECC25A8}"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43C24C-0E0C-45B6-9052-2C7F44A8A967}">
      <dsp:nvSpPr>
        <dsp:cNvPr id="0" name=""/>
        <dsp:cNvSpPr/>
      </dsp:nvSpPr>
      <dsp:spPr>
        <a:xfrm>
          <a:off x="5900761" y="3309377"/>
          <a:ext cx="4319996" cy="1578864"/>
        </a:xfrm>
        <a:prstGeom prst="roundRect">
          <a:avLst>
            <a:gd name="adj" fmla="val 10000"/>
          </a:avLst>
        </a:prstGeom>
        <a:solidFill>
          <a:schemeClr val="lt1">
            <a:alpha val="90000"/>
            <a:hueOff val="0"/>
            <a:satOff val="0"/>
            <a:lumOff val="0"/>
            <a:alphaOff val="0"/>
          </a:schemeClr>
        </a:solidFill>
        <a:ln w="6350" cap="flat" cmpd="sng" algn="ctr">
          <a:solidFill>
            <a:schemeClr val="accent4"/>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32000" tIns="0" rIns="53340" bIns="53340" numCol="1" spcCol="1270" anchor="b" anchorCtr="1">
          <a:noAutofit/>
        </a:bodyPr>
        <a:lstStyle/>
        <a:p>
          <a:pPr marL="114300" lvl="1" indent="-114300" algn="l" defTabSz="622300">
            <a:lnSpc>
              <a:spcPct val="90000"/>
            </a:lnSpc>
            <a:spcBef>
              <a:spcPct val="0"/>
            </a:spcBef>
            <a:spcAft>
              <a:spcPct val="15000"/>
            </a:spcAft>
            <a:buChar char="•"/>
          </a:pPr>
          <a:r>
            <a:rPr lang="en-CA" sz="1400" kern="1200" noProof="0"/>
            <a:t>Improved problem-solving</a:t>
          </a:r>
        </a:p>
        <a:p>
          <a:pPr marL="114300" lvl="1" indent="-114300" algn="l" defTabSz="622300">
            <a:lnSpc>
              <a:spcPct val="90000"/>
            </a:lnSpc>
            <a:spcBef>
              <a:spcPct val="0"/>
            </a:spcBef>
            <a:spcAft>
              <a:spcPct val="15000"/>
            </a:spcAft>
            <a:buChar char="•"/>
          </a:pPr>
          <a:r>
            <a:rPr lang="en-CA" sz="1400" kern="1200" noProof="0"/>
            <a:t>Fewer difficult conversations</a:t>
          </a:r>
        </a:p>
        <a:p>
          <a:pPr marL="114300" lvl="1" indent="-114300" algn="l" defTabSz="622300">
            <a:lnSpc>
              <a:spcPct val="90000"/>
            </a:lnSpc>
            <a:spcBef>
              <a:spcPct val="0"/>
            </a:spcBef>
            <a:spcAft>
              <a:spcPct val="15000"/>
            </a:spcAft>
            <a:buChar char="•"/>
          </a:pPr>
          <a:r>
            <a:rPr lang="en-CA" sz="1400" kern="1200" noProof="0"/>
            <a:t>Higher engagement</a:t>
          </a:r>
        </a:p>
        <a:p>
          <a:pPr marL="114300" lvl="1" indent="-114300" algn="l" defTabSz="622300">
            <a:lnSpc>
              <a:spcPct val="90000"/>
            </a:lnSpc>
            <a:spcBef>
              <a:spcPct val="0"/>
            </a:spcBef>
            <a:spcAft>
              <a:spcPct val="15000"/>
            </a:spcAft>
            <a:buChar char="•"/>
          </a:pPr>
          <a:r>
            <a:rPr lang="en-CA" sz="1400" kern="1200" noProof="0"/>
            <a:t>Better team dynamics</a:t>
          </a:r>
        </a:p>
        <a:p>
          <a:pPr marL="114300" lvl="1" indent="-114300" algn="l" defTabSz="622300">
            <a:lnSpc>
              <a:spcPct val="90000"/>
            </a:lnSpc>
            <a:spcBef>
              <a:spcPct val="0"/>
            </a:spcBef>
            <a:spcAft>
              <a:spcPct val="15000"/>
            </a:spcAft>
            <a:buChar char="•"/>
          </a:pPr>
          <a:r>
            <a:rPr lang="en-CA" sz="1400" kern="1200" noProof="0"/>
            <a:t>Opportunity to be coach and leader</a:t>
          </a:r>
        </a:p>
      </dsp:txBody>
      <dsp:txXfrm>
        <a:off x="7231443" y="3738776"/>
        <a:ext cx="2954631" cy="1114782"/>
      </dsp:txXfrm>
    </dsp:sp>
    <dsp:sp modelId="{9C4C38C0-7A41-4D60-B920-E3FAFB832ECC}">
      <dsp:nvSpPr>
        <dsp:cNvPr id="0" name=""/>
        <dsp:cNvSpPr/>
      </dsp:nvSpPr>
      <dsp:spPr>
        <a:xfrm>
          <a:off x="794203" y="3309377"/>
          <a:ext cx="4319996" cy="1578864"/>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10753447"/>
              <a:satOff val="42045"/>
              <a:lumOff val="-588"/>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b" anchorCtr="0">
          <a:noAutofit/>
        </a:bodyPr>
        <a:lstStyle/>
        <a:p>
          <a:pPr marL="114300" lvl="1" indent="-114300" algn="l" defTabSz="622300">
            <a:lnSpc>
              <a:spcPct val="90000"/>
            </a:lnSpc>
            <a:spcBef>
              <a:spcPct val="0"/>
            </a:spcBef>
            <a:spcAft>
              <a:spcPct val="15000"/>
            </a:spcAft>
            <a:buChar char="•"/>
          </a:pPr>
          <a:r>
            <a:rPr lang="en-CA" sz="1400" kern="1200" noProof="0"/>
            <a:t>Market leadership</a:t>
          </a:r>
        </a:p>
        <a:p>
          <a:pPr marL="114300" lvl="1" indent="-114300" algn="l" defTabSz="622300">
            <a:lnSpc>
              <a:spcPct val="90000"/>
            </a:lnSpc>
            <a:spcBef>
              <a:spcPct val="0"/>
            </a:spcBef>
            <a:spcAft>
              <a:spcPct val="15000"/>
            </a:spcAft>
            <a:buChar char="•"/>
          </a:pPr>
          <a:r>
            <a:rPr lang="en-CA" sz="1400" kern="1200" noProof="0"/>
            <a:t>Speed to market</a:t>
          </a:r>
        </a:p>
        <a:p>
          <a:pPr marL="114300" lvl="1" indent="-114300" algn="l" defTabSz="622300">
            <a:lnSpc>
              <a:spcPct val="90000"/>
            </a:lnSpc>
            <a:spcBef>
              <a:spcPct val="0"/>
            </a:spcBef>
            <a:spcAft>
              <a:spcPct val="15000"/>
            </a:spcAft>
            <a:buChar char="•"/>
          </a:pPr>
          <a:r>
            <a:rPr lang="en-CA" sz="1400" kern="1200" noProof="0"/>
            <a:t>Talent attraction</a:t>
          </a:r>
        </a:p>
        <a:p>
          <a:pPr marL="114300" lvl="1" indent="-114300" algn="l" defTabSz="622300">
            <a:lnSpc>
              <a:spcPct val="90000"/>
            </a:lnSpc>
            <a:spcBef>
              <a:spcPct val="0"/>
            </a:spcBef>
            <a:spcAft>
              <a:spcPct val="15000"/>
            </a:spcAft>
            <a:buChar char="•"/>
          </a:pPr>
          <a:r>
            <a:rPr lang="en-CA" sz="1400" kern="1200" noProof="0"/>
            <a:t>Increased productivity</a:t>
          </a:r>
        </a:p>
        <a:p>
          <a:pPr marL="114300" lvl="1" indent="-114300" algn="l" defTabSz="622300">
            <a:lnSpc>
              <a:spcPct val="90000"/>
            </a:lnSpc>
            <a:spcBef>
              <a:spcPct val="0"/>
            </a:spcBef>
            <a:spcAft>
              <a:spcPct val="15000"/>
            </a:spcAft>
            <a:buChar char="•"/>
          </a:pPr>
          <a:r>
            <a:rPr lang="en-CA" sz="1400" kern="1200" noProof="0"/>
            <a:t>Reduced costs</a:t>
          </a:r>
        </a:p>
        <a:p>
          <a:pPr marL="114300" lvl="1" indent="-114300" algn="l" defTabSz="622300">
            <a:lnSpc>
              <a:spcPct val="90000"/>
            </a:lnSpc>
            <a:spcBef>
              <a:spcPct val="0"/>
            </a:spcBef>
            <a:spcAft>
              <a:spcPct val="15000"/>
            </a:spcAft>
            <a:buChar char="•"/>
          </a:pPr>
          <a:endParaRPr lang="en-CA" sz="1400" kern="1200" noProof="0"/>
        </a:p>
      </dsp:txBody>
      <dsp:txXfrm>
        <a:off x="828886" y="3738776"/>
        <a:ext cx="2954631" cy="1114782"/>
      </dsp:txXfrm>
    </dsp:sp>
    <dsp:sp modelId="{7D635589-D38A-4D2B-8A7E-C12D1FF54671}">
      <dsp:nvSpPr>
        <dsp:cNvPr id="0" name=""/>
        <dsp:cNvSpPr/>
      </dsp:nvSpPr>
      <dsp:spPr>
        <a:xfrm>
          <a:off x="5896301" y="148586"/>
          <a:ext cx="4319996" cy="1578864"/>
        </a:xfrm>
        <a:prstGeom prst="roundRect">
          <a:avLst>
            <a:gd name="adj" fmla="val 10000"/>
          </a:avLst>
        </a:prstGeom>
        <a:solidFill>
          <a:schemeClr val="lt1">
            <a:alpha val="90000"/>
            <a:hueOff val="0"/>
            <a:satOff val="0"/>
            <a:lumOff val="0"/>
            <a:alphaOff val="0"/>
          </a:schemeClr>
        </a:solidFill>
        <a:ln w="6350" cap="flat" cmpd="sng" algn="ctr">
          <a:solidFill>
            <a:schemeClr val="accent1"/>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32000" tIns="53340" rIns="53340" bIns="53340" numCol="1" spcCol="1270" anchor="b" anchorCtr="0">
          <a:noAutofit/>
        </a:bodyPr>
        <a:lstStyle/>
        <a:p>
          <a:pPr marL="114300" lvl="1" indent="-114300" algn="l" defTabSz="622300">
            <a:lnSpc>
              <a:spcPct val="90000"/>
            </a:lnSpc>
            <a:spcBef>
              <a:spcPct val="0"/>
            </a:spcBef>
            <a:spcAft>
              <a:spcPct val="15000"/>
            </a:spcAft>
            <a:buChar char="•"/>
          </a:pPr>
          <a:r>
            <a:rPr lang="en-CA" sz="1400" kern="1200" noProof="0"/>
            <a:t>Improved problem-solving</a:t>
          </a:r>
        </a:p>
        <a:p>
          <a:pPr marL="114300" lvl="1" indent="-114300" algn="l" defTabSz="622300">
            <a:lnSpc>
              <a:spcPct val="90000"/>
            </a:lnSpc>
            <a:spcBef>
              <a:spcPct val="0"/>
            </a:spcBef>
            <a:spcAft>
              <a:spcPct val="15000"/>
            </a:spcAft>
            <a:buChar char="•"/>
          </a:pPr>
          <a:r>
            <a:rPr lang="en-CA" sz="1400" kern="1200" noProof="0"/>
            <a:t>Stronger relationships</a:t>
          </a:r>
        </a:p>
        <a:p>
          <a:pPr marL="114300" lvl="1" indent="-114300" algn="l" defTabSz="622300">
            <a:lnSpc>
              <a:spcPct val="90000"/>
            </a:lnSpc>
            <a:spcBef>
              <a:spcPct val="0"/>
            </a:spcBef>
            <a:spcAft>
              <a:spcPct val="15000"/>
            </a:spcAft>
            <a:buChar char="•"/>
          </a:pPr>
          <a:r>
            <a:rPr lang="en-CA" sz="1400" kern="1200" noProof="0"/>
            <a:t>Greater collaboration and engagement</a:t>
          </a:r>
        </a:p>
        <a:p>
          <a:pPr marL="114300" lvl="1" indent="-114300" algn="l" defTabSz="622300">
            <a:lnSpc>
              <a:spcPct val="90000"/>
            </a:lnSpc>
            <a:spcBef>
              <a:spcPct val="0"/>
            </a:spcBef>
            <a:spcAft>
              <a:spcPct val="15000"/>
            </a:spcAft>
            <a:buChar char="•"/>
          </a:pPr>
          <a:r>
            <a:rPr lang="en-CA" sz="1400" kern="1200" noProof="0"/>
            <a:t>Increased productivity</a:t>
          </a:r>
        </a:p>
      </dsp:txBody>
      <dsp:txXfrm>
        <a:off x="7226983" y="183269"/>
        <a:ext cx="2954631" cy="1114782"/>
      </dsp:txXfrm>
    </dsp:sp>
    <dsp:sp modelId="{9C8AE3A6-AE85-4E82-B300-00BA6A5F6859}">
      <dsp:nvSpPr>
        <dsp:cNvPr id="0" name=""/>
        <dsp:cNvSpPr/>
      </dsp:nvSpPr>
      <dsp:spPr>
        <a:xfrm>
          <a:off x="794203" y="144813"/>
          <a:ext cx="4319996" cy="1578864"/>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3340" tIns="216000" rIns="53340" bIns="0" numCol="1" spcCol="1270" anchor="t" anchorCtr="0">
          <a:noAutofit/>
        </a:bodyPr>
        <a:lstStyle/>
        <a:p>
          <a:pPr marL="114300" lvl="1" indent="-114300" algn="l" defTabSz="622300">
            <a:lnSpc>
              <a:spcPct val="90000"/>
            </a:lnSpc>
            <a:spcBef>
              <a:spcPct val="0"/>
            </a:spcBef>
            <a:spcAft>
              <a:spcPct val="15000"/>
            </a:spcAft>
            <a:buChar char="•"/>
          </a:pPr>
          <a:r>
            <a:rPr lang="en-CA" sz="1400" kern="1200" noProof="0"/>
            <a:t>Greater sense of control and pride</a:t>
          </a:r>
        </a:p>
        <a:p>
          <a:pPr marL="114300" lvl="1" indent="-114300" algn="l" defTabSz="622300">
            <a:lnSpc>
              <a:spcPct val="90000"/>
            </a:lnSpc>
            <a:spcBef>
              <a:spcPct val="0"/>
            </a:spcBef>
            <a:spcAft>
              <a:spcPct val="15000"/>
            </a:spcAft>
            <a:buChar char="•"/>
          </a:pPr>
          <a:r>
            <a:rPr lang="en-CA" sz="1400" kern="1200" noProof="0"/>
            <a:t>Less stress</a:t>
          </a:r>
        </a:p>
        <a:p>
          <a:pPr marL="114300" lvl="1" indent="-114300" algn="l" defTabSz="622300">
            <a:lnSpc>
              <a:spcPct val="90000"/>
            </a:lnSpc>
            <a:spcBef>
              <a:spcPct val="0"/>
            </a:spcBef>
            <a:spcAft>
              <a:spcPct val="15000"/>
            </a:spcAft>
            <a:buChar char="•"/>
          </a:pPr>
          <a:r>
            <a:rPr lang="en-CA" sz="1400" kern="1200" noProof="0"/>
            <a:t>Increased resilience</a:t>
          </a:r>
        </a:p>
        <a:p>
          <a:pPr marL="114300" lvl="1" indent="-114300" algn="l" defTabSz="622300">
            <a:lnSpc>
              <a:spcPct val="90000"/>
            </a:lnSpc>
            <a:spcBef>
              <a:spcPct val="0"/>
            </a:spcBef>
            <a:spcAft>
              <a:spcPct val="15000"/>
            </a:spcAft>
            <a:buChar char="•"/>
          </a:pPr>
          <a:r>
            <a:rPr lang="en-CA" sz="1400" kern="1200" noProof="0"/>
            <a:t>Higher engagement</a:t>
          </a:r>
        </a:p>
        <a:p>
          <a:pPr marL="114300" lvl="1" indent="-114300" algn="l" defTabSz="622300">
            <a:lnSpc>
              <a:spcPct val="90000"/>
            </a:lnSpc>
            <a:spcBef>
              <a:spcPct val="0"/>
            </a:spcBef>
            <a:spcAft>
              <a:spcPct val="15000"/>
            </a:spcAft>
            <a:buChar char="•"/>
          </a:pPr>
          <a:r>
            <a:rPr lang="en-CA" sz="1400" kern="1200" noProof="0"/>
            <a:t>Improved self-expression</a:t>
          </a:r>
        </a:p>
      </dsp:txBody>
      <dsp:txXfrm>
        <a:off x="828886" y="179496"/>
        <a:ext cx="2954631" cy="1114782"/>
      </dsp:txXfrm>
    </dsp:sp>
    <dsp:sp modelId="{6C8519D8-A04B-41B9-9CC2-8B550C9FE3FF}">
      <dsp:nvSpPr>
        <dsp:cNvPr id="0" name=""/>
        <dsp:cNvSpPr/>
      </dsp:nvSpPr>
      <dsp:spPr>
        <a:xfrm>
          <a:off x="3305422" y="281235"/>
          <a:ext cx="2136400" cy="2136400"/>
        </a:xfrm>
        <a:prstGeom prst="pieWedg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CA" sz="1800" kern="1200" noProof="0"/>
            <a:t>Individuals</a:t>
          </a:r>
        </a:p>
      </dsp:txBody>
      <dsp:txXfrm>
        <a:off x="3931159" y="906972"/>
        <a:ext cx="1510663" cy="1510663"/>
      </dsp:txXfrm>
    </dsp:sp>
    <dsp:sp modelId="{B99D4B04-D68A-4914-BACB-88B49A12B856}">
      <dsp:nvSpPr>
        <dsp:cNvPr id="0" name=""/>
        <dsp:cNvSpPr/>
      </dsp:nvSpPr>
      <dsp:spPr>
        <a:xfrm rot="5400000">
          <a:off x="5540502" y="281235"/>
          <a:ext cx="2136400" cy="2136400"/>
        </a:xfrm>
        <a:prstGeom prst="pieWedge">
          <a:avLst/>
        </a:prstGeom>
        <a:solidFill>
          <a:schemeClr val="accent1"/>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CA" sz="1800" kern="1200" noProof="0"/>
            <a:t>Teams</a:t>
          </a:r>
        </a:p>
      </dsp:txBody>
      <dsp:txXfrm rot="-5400000">
        <a:off x="5540502" y="906972"/>
        <a:ext cx="1510663" cy="1510663"/>
      </dsp:txXfrm>
    </dsp:sp>
    <dsp:sp modelId="{9BB1BE8F-AC51-40A8-87C5-88D65857C062}">
      <dsp:nvSpPr>
        <dsp:cNvPr id="0" name=""/>
        <dsp:cNvSpPr/>
      </dsp:nvSpPr>
      <dsp:spPr>
        <a:xfrm rot="10800000">
          <a:off x="5540502" y="2516314"/>
          <a:ext cx="2136400" cy="2136400"/>
        </a:xfrm>
        <a:prstGeom prst="pieWedge">
          <a:avLst/>
        </a:prstGeom>
        <a:solidFill>
          <a:schemeClr val="accent4"/>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CA" sz="1800" kern="1200" noProof="0"/>
            <a:t>Managers and leaders</a:t>
          </a:r>
        </a:p>
      </dsp:txBody>
      <dsp:txXfrm rot="10800000">
        <a:off x="5540502" y="2516314"/>
        <a:ext cx="1510663" cy="1510663"/>
      </dsp:txXfrm>
    </dsp:sp>
    <dsp:sp modelId="{8B66C955-04A6-46D9-8362-7498D1D63DD7}">
      <dsp:nvSpPr>
        <dsp:cNvPr id="0" name=""/>
        <dsp:cNvSpPr/>
      </dsp:nvSpPr>
      <dsp:spPr>
        <a:xfrm rot="16200000">
          <a:off x="3305422" y="2516314"/>
          <a:ext cx="2136400" cy="2136400"/>
        </a:xfrm>
        <a:prstGeom prst="pieWedge">
          <a:avLst/>
        </a:prstGeom>
        <a:gradFill rotWithShape="0">
          <a:gsLst>
            <a:gs pos="0">
              <a:schemeClr val="accent2">
                <a:hueOff val="-10753447"/>
                <a:satOff val="42045"/>
                <a:lumOff val="-588"/>
                <a:alphaOff val="0"/>
                <a:satMod val="103000"/>
                <a:lumMod val="102000"/>
                <a:tint val="94000"/>
              </a:schemeClr>
            </a:gs>
            <a:gs pos="50000">
              <a:schemeClr val="accent2">
                <a:hueOff val="-10753447"/>
                <a:satOff val="42045"/>
                <a:lumOff val="-588"/>
                <a:alphaOff val="0"/>
                <a:satMod val="110000"/>
                <a:lumMod val="100000"/>
                <a:shade val="100000"/>
              </a:schemeClr>
            </a:gs>
            <a:gs pos="100000">
              <a:schemeClr val="accent2">
                <a:hueOff val="-10753447"/>
                <a:satOff val="42045"/>
                <a:lumOff val="-58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000" tIns="128016" rIns="128016" bIns="128016" numCol="1" spcCol="1270" anchor="ctr" anchorCtr="0">
          <a:noAutofit/>
        </a:bodyPr>
        <a:lstStyle/>
        <a:p>
          <a:pPr marL="0" lvl="0" indent="0" algn="ctr" defTabSz="800100">
            <a:lnSpc>
              <a:spcPct val="90000"/>
            </a:lnSpc>
            <a:spcBef>
              <a:spcPct val="0"/>
            </a:spcBef>
            <a:spcAft>
              <a:spcPct val="35000"/>
            </a:spcAft>
            <a:buNone/>
          </a:pPr>
          <a:r>
            <a:rPr lang="en-CA" sz="1800" kern="1200" noProof="0"/>
            <a:t>Organization</a:t>
          </a:r>
        </a:p>
      </dsp:txBody>
      <dsp:txXfrm rot="5400000">
        <a:off x="3931159" y="2516314"/>
        <a:ext cx="1510663" cy="1510663"/>
      </dsp:txXfrm>
    </dsp:sp>
    <dsp:sp modelId="{C2FD0546-C65A-4227-A26C-0B0837325528}">
      <dsp:nvSpPr>
        <dsp:cNvPr id="0" name=""/>
        <dsp:cNvSpPr/>
      </dsp:nvSpPr>
      <dsp:spPr>
        <a:xfrm>
          <a:off x="5122349" y="2022919"/>
          <a:ext cx="737625" cy="641413"/>
        </a:xfrm>
        <a:prstGeom prst="circularArrow">
          <a:avLst/>
        </a:prstGeom>
        <a:noFill/>
        <a:ln>
          <a:noFill/>
        </a:ln>
        <a:effectLst>
          <a:outerShdw blurRad="57150" dist="19050" dir="5400000" algn="ctr" rotWithShape="0">
            <a:srgbClr val="000000">
              <a:alpha val="63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 modelId="{16DFCA66-9914-4885-A1C3-53C4F6A9DF69}">
      <dsp:nvSpPr>
        <dsp:cNvPr id="0" name=""/>
        <dsp:cNvSpPr/>
      </dsp:nvSpPr>
      <dsp:spPr>
        <a:xfrm rot="10800000">
          <a:off x="5122349" y="2269617"/>
          <a:ext cx="737625" cy="641413"/>
        </a:xfrm>
        <a:prstGeom prst="circularArrow">
          <a:avLst/>
        </a:prstGeom>
        <a:noFill/>
        <a:ln>
          <a:noFill/>
        </a:ln>
        <a:effectLst>
          <a:outerShdw blurRad="57150" dist="19050" dir="5400000" algn="ctr" rotWithShape="0">
            <a:srgbClr val="000000">
              <a:alpha val="63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413DB1-B068-4836-9783-1C3C95A320E5}">
      <dsp:nvSpPr>
        <dsp:cNvPr id="0" name=""/>
        <dsp:cNvSpPr/>
      </dsp:nvSpPr>
      <dsp:spPr>
        <a:xfrm>
          <a:off x="847725" y="0"/>
          <a:ext cx="4657725" cy="4657725"/>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CA" sz="1600" kern="1200" noProof="0"/>
            <a:t>Organization</a:t>
          </a:r>
        </a:p>
      </dsp:txBody>
      <dsp:txXfrm>
        <a:off x="2303264" y="232886"/>
        <a:ext cx="1746646" cy="465772"/>
      </dsp:txXfrm>
    </dsp:sp>
    <dsp:sp modelId="{57C159D2-8694-4C0C-8016-AB98DF3DF0F5}">
      <dsp:nvSpPr>
        <dsp:cNvPr id="0" name=""/>
        <dsp:cNvSpPr/>
      </dsp:nvSpPr>
      <dsp:spPr>
        <a:xfrm>
          <a:off x="1197054" y="698658"/>
          <a:ext cx="3959066" cy="3959066"/>
        </a:xfrm>
        <a:prstGeom prst="ellipse">
          <a:avLst/>
        </a:prstGeom>
        <a:gradFill rotWithShape="0">
          <a:gsLst>
            <a:gs pos="0">
              <a:schemeClr val="accent2">
                <a:hueOff val="-2688362"/>
                <a:satOff val="10511"/>
                <a:lumOff val="-147"/>
                <a:alphaOff val="0"/>
                <a:satMod val="103000"/>
                <a:lumMod val="102000"/>
                <a:tint val="94000"/>
              </a:schemeClr>
            </a:gs>
            <a:gs pos="50000">
              <a:schemeClr val="accent2">
                <a:hueOff val="-2688362"/>
                <a:satOff val="10511"/>
                <a:lumOff val="-147"/>
                <a:alphaOff val="0"/>
                <a:satMod val="110000"/>
                <a:lumMod val="100000"/>
                <a:shade val="100000"/>
              </a:schemeClr>
            </a:gs>
            <a:gs pos="100000">
              <a:schemeClr val="accent2">
                <a:hueOff val="-2688362"/>
                <a:satOff val="10511"/>
                <a:lumOff val="-147"/>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CA" sz="1600" kern="1200" noProof="0"/>
            <a:t>Leadership</a:t>
          </a:r>
        </a:p>
      </dsp:txBody>
      <dsp:txXfrm>
        <a:off x="2322913" y="926305"/>
        <a:ext cx="1707347" cy="455292"/>
      </dsp:txXfrm>
    </dsp:sp>
    <dsp:sp modelId="{E97A7189-3BF8-4D8F-9B23-84C3B22D64A6}">
      <dsp:nvSpPr>
        <dsp:cNvPr id="0" name=""/>
        <dsp:cNvSpPr/>
      </dsp:nvSpPr>
      <dsp:spPr>
        <a:xfrm>
          <a:off x="1546383" y="1397317"/>
          <a:ext cx="3260407" cy="3260407"/>
        </a:xfrm>
        <a:prstGeom prst="ellipse">
          <a:avLst/>
        </a:prstGeom>
        <a:gradFill rotWithShape="0">
          <a:gsLst>
            <a:gs pos="0">
              <a:schemeClr val="accent2">
                <a:hueOff val="-5376724"/>
                <a:satOff val="21022"/>
                <a:lumOff val="-294"/>
                <a:alphaOff val="0"/>
                <a:satMod val="103000"/>
                <a:lumMod val="102000"/>
                <a:tint val="94000"/>
              </a:schemeClr>
            </a:gs>
            <a:gs pos="50000">
              <a:schemeClr val="accent2">
                <a:hueOff val="-5376724"/>
                <a:satOff val="21022"/>
                <a:lumOff val="-294"/>
                <a:alphaOff val="0"/>
                <a:satMod val="110000"/>
                <a:lumMod val="100000"/>
                <a:shade val="100000"/>
              </a:schemeClr>
            </a:gs>
            <a:gs pos="100000">
              <a:schemeClr val="accent2">
                <a:hueOff val="-5376724"/>
                <a:satOff val="21022"/>
                <a:lumOff val="-29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CA" sz="1600" kern="1200" noProof="0"/>
            <a:t>Manager</a:t>
          </a:r>
        </a:p>
      </dsp:txBody>
      <dsp:txXfrm>
        <a:off x="2332957" y="1622285"/>
        <a:ext cx="1687260" cy="449936"/>
      </dsp:txXfrm>
    </dsp:sp>
    <dsp:sp modelId="{9D8AC015-80D3-417E-9D1D-7F54F695A741}">
      <dsp:nvSpPr>
        <dsp:cNvPr id="0" name=""/>
        <dsp:cNvSpPr/>
      </dsp:nvSpPr>
      <dsp:spPr>
        <a:xfrm>
          <a:off x="1895713" y="2095976"/>
          <a:ext cx="2561748" cy="2561748"/>
        </a:xfrm>
        <a:prstGeom prst="ellipse">
          <a:avLst/>
        </a:prstGeom>
        <a:gradFill rotWithShape="0">
          <a:gsLst>
            <a:gs pos="0">
              <a:schemeClr val="accent2">
                <a:hueOff val="-8065085"/>
                <a:satOff val="31534"/>
                <a:lumOff val="-441"/>
                <a:alphaOff val="0"/>
                <a:satMod val="103000"/>
                <a:lumMod val="102000"/>
                <a:tint val="94000"/>
              </a:schemeClr>
            </a:gs>
            <a:gs pos="50000">
              <a:schemeClr val="accent2">
                <a:hueOff val="-8065085"/>
                <a:satOff val="31534"/>
                <a:lumOff val="-441"/>
                <a:alphaOff val="0"/>
                <a:satMod val="110000"/>
                <a:lumMod val="100000"/>
                <a:shade val="100000"/>
              </a:schemeClr>
            </a:gs>
            <a:gs pos="100000">
              <a:schemeClr val="accent2">
                <a:hueOff val="-8065085"/>
                <a:satOff val="31534"/>
                <a:lumOff val="-441"/>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CA" sz="1600" kern="1200" noProof="0"/>
            <a:t>Team</a:t>
          </a:r>
        </a:p>
      </dsp:txBody>
      <dsp:txXfrm>
        <a:off x="2484915" y="2326533"/>
        <a:ext cx="1383344" cy="461114"/>
      </dsp:txXfrm>
    </dsp:sp>
    <dsp:sp modelId="{1ED15AEA-06E3-496C-AE51-9F3CBD3E32C8}">
      <dsp:nvSpPr>
        <dsp:cNvPr id="0" name=""/>
        <dsp:cNvSpPr/>
      </dsp:nvSpPr>
      <dsp:spPr>
        <a:xfrm>
          <a:off x="2245042" y="2794635"/>
          <a:ext cx="1863090" cy="1863090"/>
        </a:xfrm>
        <a:prstGeom prst="ellipse">
          <a:avLst/>
        </a:prstGeom>
        <a:gradFill rotWithShape="0">
          <a:gsLst>
            <a:gs pos="0">
              <a:schemeClr val="accent2">
                <a:hueOff val="-10753447"/>
                <a:satOff val="42045"/>
                <a:lumOff val="-588"/>
                <a:alphaOff val="0"/>
                <a:satMod val="103000"/>
                <a:lumMod val="102000"/>
                <a:tint val="94000"/>
              </a:schemeClr>
            </a:gs>
            <a:gs pos="50000">
              <a:schemeClr val="accent2">
                <a:hueOff val="-10753447"/>
                <a:satOff val="42045"/>
                <a:lumOff val="-588"/>
                <a:alphaOff val="0"/>
                <a:satMod val="110000"/>
                <a:lumMod val="100000"/>
                <a:shade val="100000"/>
              </a:schemeClr>
            </a:gs>
            <a:gs pos="100000">
              <a:schemeClr val="accent2">
                <a:hueOff val="-10753447"/>
                <a:satOff val="42045"/>
                <a:lumOff val="-58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CA" sz="1600" kern="1200" noProof="0"/>
            <a:t>Individual</a:t>
          </a:r>
        </a:p>
      </dsp:txBody>
      <dsp:txXfrm>
        <a:off x="2517885" y="3260407"/>
        <a:ext cx="1317403" cy="9315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8A2991-0828-4365-A91B-2A8988438AFD}">
      <dsp:nvSpPr>
        <dsp:cNvPr id="0" name=""/>
        <dsp:cNvSpPr/>
      </dsp:nvSpPr>
      <dsp:spPr>
        <a:xfrm>
          <a:off x="2328597" y="1502582"/>
          <a:ext cx="1909847" cy="1652095"/>
        </a:xfrm>
        <a:prstGeom prst="hexagon">
          <a:avLst>
            <a:gd name="adj" fmla="val 28570"/>
            <a:gd name="vf" fmla="val 115470"/>
          </a:avLst>
        </a:prstGeom>
        <a:no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20320" rIns="0" bIns="20320" numCol="1" spcCol="1270" anchor="ctr" anchorCtr="0">
          <a:noAutofit/>
        </a:bodyPr>
        <a:lstStyle/>
        <a:p>
          <a:pPr marL="0" lvl="0" indent="0" algn="ctr" defTabSz="711200">
            <a:lnSpc>
              <a:spcPct val="90000"/>
            </a:lnSpc>
            <a:spcBef>
              <a:spcPct val="0"/>
            </a:spcBef>
            <a:spcAft>
              <a:spcPct val="35000"/>
            </a:spcAft>
            <a:buNone/>
          </a:pPr>
          <a:r>
            <a:rPr lang="en-CA" sz="1600" kern="1200" noProof="0">
              <a:solidFill>
                <a:schemeClr val="accent1"/>
              </a:solidFill>
            </a:rPr>
            <a:t>What skills do leaders need to support creativity &amp; innovation?</a:t>
          </a:r>
        </a:p>
      </dsp:txBody>
      <dsp:txXfrm>
        <a:off x="2645085" y="1776357"/>
        <a:ext cx="1276871" cy="1104545"/>
      </dsp:txXfrm>
    </dsp:sp>
    <dsp:sp modelId="{21CE1ADB-A138-4C5F-AD02-EA4C17EE003A}">
      <dsp:nvSpPr>
        <dsp:cNvPr id="0" name=""/>
        <dsp:cNvSpPr/>
      </dsp:nvSpPr>
      <dsp:spPr>
        <a:xfrm>
          <a:off x="3524529" y="712166"/>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038451E3-2C00-4522-846A-50629D221CCF}">
      <dsp:nvSpPr>
        <dsp:cNvPr id="0" name=""/>
        <dsp:cNvSpPr/>
      </dsp:nvSpPr>
      <dsp:spPr>
        <a:xfrm>
          <a:off x="2504522" y="0"/>
          <a:ext cx="1565106" cy="1354000"/>
        </a:xfrm>
        <a:prstGeom prst="hexagon">
          <a:avLst>
            <a:gd name="adj" fmla="val 28570"/>
            <a:gd name="vf" fmla="val 11547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CA" sz="1300" kern="1200" noProof="0"/>
            <a:t>Use your imagination and curiosity</a:t>
          </a:r>
        </a:p>
      </dsp:txBody>
      <dsp:txXfrm>
        <a:off x="2763893" y="224387"/>
        <a:ext cx="1046364" cy="905226"/>
      </dsp:txXfrm>
    </dsp:sp>
    <dsp:sp modelId="{F22E0C63-14BE-4FB1-ADCD-239F7320C0D3}">
      <dsp:nvSpPr>
        <dsp:cNvPr id="0" name=""/>
        <dsp:cNvSpPr/>
      </dsp:nvSpPr>
      <dsp:spPr>
        <a:xfrm>
          <a:off x="4365501" y="1872871"/>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5E2A4EBF-C80F-4965-BA21-A768ECBC018D}">
      <dsp:nvSpPr>
        <dsp:cNvPr id="0" name=""/>
        <dsp:cNvSpPr/>
      </dsp:nvSpPr>
      <dsp:spPr>
        <a:xfrm>
          <a:off x="3939906" y="832801"/>
          <a:ext cx="1565106" cy="1354000"/>
        </a:xfrm>
        <a:prstGeom prst="hexagon">
          <a:avLst>
            <a:gd name="adj" fmla="val 28570"/>
            <a:gd name="vf" fmla="val 115470"/>
          </a:avLst>
        </a:prstGeom>
        <a:gradFill rotWithShape="0">
          <a:gsLst>
            <a:gs pos="0">
              <a:schemeClr val="accent2">
                <a:hueOff val="-2150690"/>
                <a:satOff val="8409"/>
                <a:lumOff val="-118"/>
                <a:alphaOff val="0"/>
                <a:satMod val="103000"/>
                <a:lumMod val="102000"/>
                <a:tint val="94000"/>
              </a:schemeClr>
            </a:gs>
            <a:gs pos="50000">
              <a:schemeClr val="accent2">
                <a:hueOff val="-2150690"/>
                <a:satOff val="8409"/>
                <a:lumOff val="-118"/>
                <a:alphaOff val="0"/>
                <a:satMod val="110000"/>
                <a:lumMod val="100000"/>
                <a:shade val="100000"/>
              </a:schemeClr>
            </a:gs>
            <a:gs pos="100000">
              <a:schemeClr val="accent2">
                <a:hueOff val="-2150690"/>
                <a:satOff val="8409"/>
                <a:lumOff val="-11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CA" sz="1300" kern="1200" noProof="0"/>
            <a:t>Identify opportunities to innovate</a:t>
          </a:r>
        </a:p>
      </dsp:txBody>
      <dsp:txXfrm>
        <a:off x="4199277" y="1057188"/>
        <a:ext cx="1046364" cy="905226"/>
      </dsp:txXfrm>
    </dsp:sp>
    <dsp:sp modelId="{01F48D6A-E788-4893-B305-16F2DC21F2B5}">
      <dsp:nvSpPr>
        <dsp:cNvPr id="0" name=""/>
        <dsp:cNvSpPr/>
      </dsp:nvSpPr>
      <dsp:spPr>
        <a:xfrm>
          <a:off x="3781307" y="3183089"/>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8392A245-2CCF-40B7-ABD6-0E71D0DED8B6}">
      <dsp:nvSpPr>
        <dsp:cNvPr id="0" name=""/>
        <dsp:cNvSpPr/>
      </dsp:nvSpPr>
      <dsp:spPr>
        <a:xfrm>
          <a:off x="3939906" y="2469991"/>
          <a:ext cx="1565106" cy="1354000"/>
        </a:xfrm>
        <a:prstGeom prst="hexagon">
          <a:avLst>
            <a:gd name="adj" fmla="val 28570"/>
            <a:gd name="vf" fmla="val 115470"/>
          </a:avLst>
        </a:prstGeom>
        <a:gradFill rotWithShape="0">
          <a:gsLst>
            <a:gs pos="0">
              <a:schemeClr val="accent2">
                <a:hueOff val="-4301379"/>
                <a:satOff val="16818"/>
                <a:lumOff val="-235"/>
                <a:alphaOff val="0"/>
                <a:satMod val="103000"/>
                <a:lumMod val="102000"/>
                <a:tint val="94000"/>
              </a:schemeClr>
            </a:gs>
            <a:gs pos="50000">
              <a:schemeClr val="accent2">
                <a:hueOff val="-4301379"/>
                <a:satOff val="16818"/>
                <a:lumOff val="-235"/>
                <a:alphaOff val="0"/>
                <a:satMod val="110000"/>
                <a:lumMod val="100000"/>
                <a:shade val="100000"/>
              </a:schemeClr>
            </a:gs>
            <a:gs pos="100000">
              <a:schemeClr val="accent2">
                <a:hueOff val="-4301379"/>
                <a:satOff val="16818"/>
                <a:lumOff val="-23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CA" sz="1300" kern="1200" noProof="0"/>
            <a:t>Generate ideas that are novel to yourself or others</a:t>
          </a:r>
        </a:p>
      </dsp:txBody>
      <dsp:txXfrm>
        <a:off x="4199277" y="2694378"/>
        <a:ext cx="1046364" cy="905226"/>
      </dsp:txXfrm>
    </dsp:sp>
    <dsp:sp modelId="{36A97307-DAF9-46E4-9D6A-36059781DE6B}">
      <dsp:nvSpPr>
        <dsp:cNvPr id="0" name=""/>
        <dsp:cNvSpPr/>
      </dsp:nvSpPr>
      <dsp:spPr>
        <a:xfrm>
          <a:off x="2332151" y="3319094"/>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0834696D-604B-4C27-ADE4-00B480CD3AB6}">
      <dsp:nvSpPr>
        <dsp:cNvPr id="0" name=""/>
        <dsp:cNvSpPr/>
      </dsp:nvSpPr>
      <dsp:spPr>
        <a:xfrm>
          <a:off x="2504522" y="3303724"/>
          <a:ext cx="1565106" cy="1354000"/>
        </a:xfrm>
        <a:prstGeom prst="hexagon">
          <a:avLst>
            <a:gd name="adj" fmla="val 28570"/>
            <a:gd name="vf" fmla="val 115470"/>
          </a:avLst>
        </a:prstGeom>
        <a:gradFill rotWithShape="0">
          <a:gsLst>
            <a:gs pos="0">
              <a:schemeClr val="accent2">
                <a:hueOff val="-6452069"/>
                <a:satOff val="25227"/>
                <a:lumOff val="-353"/>
                <a:alphaOff val="0"/>
                <a:satMod val="103000"/>
                <a:lumMod val="102000"/>
                <a:tint val="94000"/>
              </a:schemeClr>
            </a:gs>
            <a:gs pos="50000">
              <a:schemeClr val="accent2">
                <a:hueOff val="-6452069"/>
                <a:satOff val="25227"/>
                <a:lumOff val="-353"/>
                <a:alphaOff val="0"/>
                <a:satMod val="110000"/>
                <a:lumMod val="100000"/>
                <a:shade val="100000"/>
              </a:schemeClr>
            </a:gs>
            <a:gs pos="100000">
              <a:schemeClr val="accent2">
                <a:hueOff val="-6452069"/>
                <a:satOff val="25227"/>
                <a:lumOff val="-35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CA" sz="1300" kern="1200" noProof="0"/>
            <a:t>Develop your ideas</a:t>
          </a:r>
        </a:p>
      </dsp:txBody>
      <dsp:txXfrm>
        <a:off x="2763893" y="3528111"/>
        <a:ext cx="1046364" cy="905226"/>
      </dsp:txXfrm>
    </dsp:sp>
    <dsp:sp modelId="{4FDD518A-F851-4DE2-8BDA-28759DB84179}">
      <dsp:nvSpPr>
        <dsp:cNvPr id="0" name=""/>
        <dsp:cNvSpPr/>
      </dsp:nvSpPr>
      <dsp:spPr>
        <a:xfrm>
          <a:off x="1477407" y="2158855"/>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F01FFB8F-E921-40EF-9D82-F561B43FC5B6}">
      <dsp:nvSpPr>
        <dsp:cNvPr id="0" name=""/>
        <dsp:cNvSpPr/>
      </dsp:nvSpPr>
      <dsp:spPr>
        <a:xfrm>
          <a:off x="1062474" y="2470923"/>
          <a:ext cx="1565106" cy="1354000"/>
        </a:xfrm>
        <a:prstGeom prst="hexagon">
          <a:avLst>
            <a:gd name="adj" fmla="val 28570"/>
            <a:gd name="vf" fmla="val 115470"/>
          </a:avLst>
        </a:prstGeom>
        <a:gradFill rotWithShape="0">
          <a:gsLst>
            <a:gs pos="0">
              <a:schemeClr val="accent2">
                <a:hueOff val="-8602758"/>
                <a:satOff val="33636"/>
                <a:lumOff val="-470"/>
                <a:alphaOff val="0"/>
                <a:satMod val="103000"/>
                <a:lumMod val="102000"/>
                <a:tint val="94000"/>
              </a:schemeClr>
            </a:gs>
            <a:gs pos="50000">
              <a:schemeClr val="accent2">
                <a:hueOff val="-8602758"/>
                <a:satOff val="33636"/>
                <a:lumOff val="-470"/>
                <a:alphaOff val="0"/>
                <a:satMod val="110000"/>
                <a:lumMod val="100000"/>
                <a:shade val="100000"/>
              </a:schemeClr>
            </a:gs>
            <a:gs pos="100000">
              <a:schemeClr val="accent2">
                <a:hueOff val="-8602758"/>
                <a:satOff val="33636"/>
                <a:lumOff val="-47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CA" sz="1300" kern="1200" noProof="0"/>
            <a:t>Apply your ideas</a:t>
          </a:r>
        </a:p>
      </dsp:txBody>
      <dsp:txXfrm>
        <a:off x="1321845" y="2695310"/>
        <a:ext cx="1046364" cy="905226"/>
      </dsp:txXfrm>
    </dsp:sp>
    <dsp:sp modelId="{5DFC7E31-0F4F-438E-BC92-E8FC2ECC25A8}">
      <dsp:nvSpPr>
        <dsp:cNvPr id="0" name=""/>
        <dsp:cNvSpPr/>
      </dsp:nvSpPr>
      <dsp:spPr>
        <a:xfrm>
          <a:off x="1062474" y="830938"/>
          <a:ext cx="1565106" cy="1354000"/>
        </a:xfrm>
        <a:prstGeom prst="hexagon">
          <a:avLst>
            <a:gd name="adj" fmla="val 28570"/>
            <a:gd name="vf" fmla="val 115470"/>
          </a:avLst>
        </a:prstGeom>
        <a:gradFill rotWithShape="0">
          <a:gsLst>
            <a:gs pos="0">
              <a:schemeClr val="accent2">
                <a:hueOff val="-10753447"/>
                <a:satOff val="42045"/>
                <a:lumOff val="-588"/>
                <a:alphaOff val="0"/>
                <a:satMod val="103000"/>
                <a:lumMod val="102000"/>
                <a:tint val="94000"/>
              </a:schemeClr>
            </a:gs>
            <a:gs pos="50000">
              <a:schemeClr val="accent2">
                <a:hueOff val="-10753447"/>
                <a:satOff val="42045"/>
                <a:lumOff val="-588"/>
                <a:alphaOff val="0"/>
                <a:satMod val="110000"/>
                <a:lumMod val="100000"/>
                <a:shade val="100000"/>
              </a:schemeClr>
            </a:gs>
            <a:gs pos="100000">
              <a:schemeClr val="accent2">
                <a:hueOff val="-10753447"/>
                <a:satOff val="42045"/>
                <a:lumOff val="-58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CA" sz="1300" kern="1200" noProof="0"/>
            <a:t>Facilitate a creative &amp; innovative environment </a:t>
          </a:r>
        </a:p>
      </dsp:txBody>
      <dsp:txXfrm>
        <a:off x="1321845" y="1055325"/>
        <a:ext cx="1046364" cy="9052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8A2991-0828-4365-A91B-2A8988438AFD}">
      <dsp:nvSpPr>
        <dsp:cNvPr id="0" name=""/>
        <dsp:cNvSpPr/>
      </dsp:nvSpPr>
      <dsp:spPr>
        <a:xfrm>
          <a:off x="2343287" y="1476975"/>
          <a:ext cx="1877300" cy="1623940"/>
        </a:xfrm>
        <a:prstGeom prst="hexagon">
          <a:avLst>
            <a:gd name="adj" fmla="val 28570"/>
            <a:gd name="vf" fmla="val 115470"/>
          </a:avLst>
        </a:prstGeom>
        <a:no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20320" rIns="0" bIns="20320" numCol="1" spcCol="1270" anchor="ctr" anchorCtr="0">
          <a:noAutofit/>
        </a:bodyPr>
        <a:lstStyle/>
        <a:p>
          <a:pPr marL="0" lvl="0" indent="0" algn="ctr" defTabSz="711200">
            <a:lnSpc>
              <a:spcPct val="90000"/>
            </a:lnSpc>
            <a:spcBef>
              <a:spcPct val="0"/>
            </a:spcBef>
            <a:spcAft>
              <a:spcPct val="35000"/>
            </a:spcAft>
            <a:buNone/>
          </a:pPr>
          <a:r>
            <a:rPr lang="en-CA" sz="1600" kern="1200" noProof="0">
              <a:solidFill>
                <a:schemeClr val="accent1"/>
              </a:solidFill>
            </a:rPr>
            <a:t>What skills do leaders need to support creativity &amp; innovation?</a:t>
          </a:r>
        </a:p>
      </dsp:txBody>
      <dsp:txXfrm>
        <a:off x="2654382" y="1746085"/>
        <a:ext cx="1255110" cy="1085720"/>
      </dsp:txXfrm>
    </dsp:sp>
    <dsp:sp modelId="{21CE1ADB-A138-4C5F-AD02-EA4C17EE003A}">
      <dsp:nvSpPr>
        <dsp:cNvPr id="0" name=""/>
        <dsp:cNvSpPr/>
      </dsp:nvSpPr>
      <dsp:spPr>
        <a:xfrm>
          <a:off x="3518838" y="700029"/>
          <a:ext cx="708299" cy="61029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038451E3-2C00-4522-846A-50629D221CCF}">
      <dsp:nvSpPr>
        <dsp:cNvPr id="0" name=""/>
        <dsp:cNvSpPr/>
      </dsp:nvSpPr>
      <dsp:spPr>
        <a:xfrm>
          <a:off x="2516213" y="0"/>
          <a:ext cx="1538434" cy="1330926"/>
        </a:xfrm>
        <a:prstGeom prst="hexagon">
          <a:avLst>
            <a:gd name="adj" fmla="val 28570"/>
            <a:gd name="vf" fmla="val 11547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CA" sz="1300" kern="1200" noProof="0"/>
            <a:t>Use your imagination and curiosity</a:t>
          </a:r>
        </a:p>
      </dsp:txBody>
      <dsp:txXfrm>
        <a:off x="2771164" y="220563"/>
        <a:ext cx="1028532" cy="889800"/>
      </dsp:txXfrm>
    </dsp:sp>
    <dsp:sp modelId="{F22E0C63-14BE-4FB1-ADCD-239F7320C0D3}">
      <dsp:nvSpPr>
        <dsp:cNvPr id="0" name=""/>
        <dsp:cNvSpPr/>
      </dsp:nvSpPr>
      <dsp:spPr>
        <a:xfrm>
          <a:off x="4345479" y="1840954"/>
          <a:ext cx="708299" cy="61029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5E2A4EBF-C80F-4965-BA21-A768ECBC018D}">
      <dsp:nvSpPr>
        <dsp:cNvPr id="0" name=""/>
        <dsp:cNvSpPr/>
      </dsp:nvSpPr>
      <dsp:spPr>
        <a:xfrm>
          <a:off x="3927136" y="818608"/>
          <a:ext cx="1538434" cy="1330926"/>
        </a:xfrm>
        <a:prstGeom prst="hexagon">
          <a:avLst>
            <a:gd name="adj" fmla="val 28570"/>
            <a:gd name="vf" fmla="val 115470"/>
          </a:avLst>
        </a:prstGeom>
        <a:gradFill rotWithShape="0">
          <a:gsLst>
            <a:gs pos="0">
              <a:schemeClr val="accent2">
                <a:hueOff val="-2150690"/>
                <a:satOff val="8409"/>
                <a:lumOff val="-118"/>
                <a:alphaOff val="0"/>
                <a:satMod val="103000"/>
                <a:lumMod val="102000"/>
                <a:tint val="94000"/>
              </a:schemeClr>
            </a:gs>
            <a:gs pos="50000">
              <a:schemeClr val="accent2">
                <a:hueOff val="-2150690"/>
                <a:satOff val="8409"/>
                <a:lumOff val="-118"/>
                <a:alphaOff val="0"/>
                <a:satMod val="110000"/>
                <a:lumMod val="100000"/>
                <a:shade val="100000"/>
              </a:schemeClr>
            </a:gs>
            <a:gs pos="100000">
              <a:schemeClr val="accent2">
                <a:hueOff val="-2150690"/>
                <a:satOff val="8409"/>
                <a:lumOff val="-11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CA" sz="1300" kern="1200" noProof="0"/>
            <a:t>Identify opportunities to innovate</a:t>
          </a:r>
        </a:p>
      </dsp:txBody>
      <dsp:txXfrm>
        <a:off x="4182087" y="1039171"/>
        <a:ext cx="1028532" cy="889800"/>
      </dsp:txXfrm>
    </dsp:sp>
    <dsp:sp modelId="{01F48D6A-E788-4893-B305-16F2DC21F2B5}">
      <dsp:nvSpPr>
        <dsp:cNvPr id="0" name=""/>
        <dsp:cNvSpPr/>
      </dsp:nvSpPr>
      <dsp:spPr>
        <a:xfrm>
          <a:off x="3771240" y="3128844"/>
          <a:ext cx="708299" cy="61029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8392A245-2CCF-40B7-ABD6-0E71D0DED8B6}">
      <dsp:nvSpPr>
        <dsp:cNvPr id="0" name=""/>
        <dsp:cNvSpPr/>
      </dsp:nvSpPr>
      <dsp:spPr>
        <a:xfrm>
          <a:off x="3927136" y="2427899"/>
          <a:ext cx="1538434" cy="1330926"/>
        </a:xfrm>
        <a:prstGeom prst="hexagon">
          <a:avLst>
            <a:gd name="adj" fmla="val 28570"/>
            <a:gd name="vf" fmla="val 115470"/>
          </a:avLst>
        </a:prstGeom>
        <a:gradFill rotWithShape="0">
          <a:gsLst>
            <a:gs pos="0">
              <a:schemeClr val="accent2">
                <a:hueOff val="-4301379"/>
                <a:satOff val="16818"/>
                <a:lumOff val="-235"/>
                <a:alphaOff val="0"/>
                <a:satMod val="103000"/>
                <a:lumMod val="102000"/>
                <a:tint val="94000"/>
              </a:schemeClr>
            </a:gs>
            <a:gs pos="50000">
              <a:schemeClr val="accent2">
                <a:hueOff val="-4301379"/>
                <a:satOff val="16818"/>
                <a:lumOff val="-235"/>
                <a:alphaOff val="0"/>
                <a:satMod val="110000"/>
                <a:lumMod val="100000"/>
                <a:shade val="100000"/>
              </a:schemeClr>
            </a:gs>
            <a:gs pos="100000">
              <a:schemeClr val="accent2">
                <a:hueOff val="-4301379"/>
                <a:satOff val="16818"/>
                <a:lumOff val="-23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CA" sz="1300" kern="1200" noProof="0"/>
            <a:t>Generate ideas that are novel to yourself or others</a:t>
          </a:r>
        </a:p>
      </dsp:txBody>
      <dsp:txXfrm>
        <a:off x="4182087" y="2648462"/>
        <a:ext cx="1028532" cy="889800"/>
      </dsp:txXfrm>
    </dsp:sp>
    <dsp:sp modelId="{36A97307-DAF9-46E4-9D6A-36059781DE6B}">
      <dsp:nvSpPr>
        <dsp:cNvPr id="0" name=""/>
        <dsp:cNvSpPr/>
      </dsp:nvSpPr>
      <dsp:spPr>
        <a:xfrm>
          <a:off x="2346780" y="3262532"/>
          <a:ext cx="708299" cy="61029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0834696D-604B-4C27-ADE4-00B480CD3AB6}">
      <dsp:nvSpPr>
        <dsp:cNvPr id="0" name=""/>
        <dsp:cNvSpPr/>
      </dsp:nvSpPr>
      <dsp:spPr>
        <a:xfrm>
          <a:off x="2516213" y="3247423"/>
          <a:ext cx="1538434" cy="1330926"/>
        </a:xfrm>
        <a:prstGeom prst="hexagon">
          <a:avLst>
            <a:gd name="adj" fmla="val 28570"/>
            <a:gd name="vf" fmla="val 115470"/>
          </a:avLst>
        </a:prstGeom>
        <a:gradFill rotWithShape="0">
          <a:gsLst>
            <a:gs pos="0">
              <a:schemeClr val="accent2">
                <a:hueOff val="-6452069"/>
                <a:satOff val="25227"/>
                <a:lumOff val="-353"/>
                <a:alphaOff val="0"/>
                <a:satMod val="103000"/>
                <a:lumMod val="102000"/>
                <a:tint val="94000"/>
              </a:schemeClr>
            </a:gs>
            <a:gs pos="50000">
              <a:schemeClr val="accent2">
                <a:hueOff val="-6452069"/>
                <a:satOff val="25227"/>
                <a:lumOff val="-353"/>
                <a:alphaOff val="0"/>
                <a:satMod val="110000"/>
                <a:lumMod val="100000"/>
                <a:shade val="100000"/>
              </a:schemeClr>
            </a:gs>
            <a:gs pos="100000">
              <a:schemeClr val="accent2">
                <a:hueOff val="-6452069"/>
                <a:satOff val="25227"/>
                <a:lumOff val="-35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CA" sz="1300" kern="1200" noProof="0"/>
            <a:t>Develop your ideas</a:t>
          </a:r>
        </a:p>
      </dsp:txBody>
      <dsp:txXfrm>
        <a:off x="2771164" y="3467986"/>
        <a:ext cx="1028532" cy="889800"/>
      </dsp:txXfrm>
    </dsp:sp>
    <dsp:sp modelId="{4FDD518A-F851-4DE2-8BDA-28759DB84179}">
      <dsp:nvSpPr>
        <dsp:cNvPr id="0" name=""/>
        <dsp:cNvSpPr/>
      </dsp:nvSpPr>
      <dsp:spPr>
        <a:xfrm>
          <a:off x="1506602" y="2122065"/>
          <a:ext cx="708299" cy="61029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F01FFB8F-E921-40EF-9D82-F561B43FC5B6}">
      <dsp:nvSpPr>
        <dsp:cNvPr id="0" name=""/>
        <dsp:cNvSpPr/>
      </dsp:nvSpPr>
      <dsp:spPr>
        <a:xfrm>
          <a:off x="1098740" y="2428814"/>
          <a:ext cx="1538434" cy="1330926"/>
        </a:xfrm>
        <a:prstGeom prst="hexagon">
          <a:avLst>
            <a:gd name="adj" fmla="val 28570"/>
            <a:gd name="vf" fmla="val 115470"/>
          </a:avLst>
        </a:prstGeom>
        <a:gradFill rotWithShape="0">
          <a:gsLst>
            <a:gs pos="0">
              <a:schemeClr val="accent2">
                <a:hueOff val="-8602758"/>
                <a:satOff val="33636"/>
                <a:lumOff val="-470"/>
                <a:alphaOff val="0"/>
                <a:satMod val="103000"/>
                <a:lumMod val="102000"/>
                <a:tint val="94000"/>
              </a:schemeClr>
            </a:gs>
            <a:gs pos="50000">
              <a:schemeClr val="accent2">
                <a:hueOff val="-8602758"/>
                <a:satOff val="33636"/>
                <a:lumOff val="-470"/>
                <a:alphaOff val="0"/>
                <a:satMod val="110000"/>
                <a:lumMod val="100000"/>
                <a:shade val="100000"/>
              </a:schemeClr>
            </a:gs>
            <a:gs pos="100000">
              <a:schemeClr val="accent2">
                <a:hueOff val="-8602758"/>
                <a:satOff val="33636"/>
                <a:lumOff val="-47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CA" sz="1300" kern="1200" noProof="0"/>
            <a:t>Apply your ideas</a:t>
          </a:r>
        </a:p>
      </dsp:txBody>
      <dsp:txXfrm>
        <a:off x="1353691" y="2649377"/>
        <a:ext cx="1028532" cy="889800"/>
      </dsp:txXfrm>
    </dsp:sp>
    <dsp:sp modelId="{5DFC7E31-0F4F-438E-BC92-E8FC2ECC25A8}">
      <dsp:nvSpPr>
        <dsp:cNvPr id="0" name=""/>
        <dsp:cNvSpPr/>
      </dsp:nvSpPr>
      <dsp:spPr>
        <a:xfrm>
          <a:off x="1098740" y="816777"/>
          <a:ext cx="1538434" cy="1330926"/>
        </a:xfrm>
        <a:prstGeom prst="hexagon">
          <a:avLst>
            <a:gd name="adj" fmla="val 28570"/>
            <a:gd name="vf" fmla="val 115470"/>
          </a:avLst>
        </a:prstGeom>
        <a:gradFill rotWithShape="0">
          <a:gsLst>
            <a:gs pos="0">
              <a:schemeClr val="accent2">
                <a:hueOff val="-10753447"/>
                <a:satOff val="42045"/>
                <a:lumOff val="-588"/>
                <a:alphaOff val="0"/>
                <a:satMod val="103000"/>
                <a:lumMod val="102000"/>
                <a:tint val="94000"/>
              </a:schemeClr>
            </a:gs>
            <a:gs pos="50000">
              <a:schemeClr val="accent2">
                <a:hueOff val="-10753447"/>
                <a:satOff val="42045"/>
                <a:lumOff val="-588"/>
                <a:alphaOff val="0"/>
                <a:satMod val="110000"/>
                <a:lumMod val="100000"/>
                <a:shade val="100000"/>
              </a:schemeClr>
            </a:gs>
            <a:gs pos="100000">
              <a:schemeClr val="accent2">
                <a:hueOff val="-10753447"/>
                <a:satOff val="42045"/>
                <a:lumOff val="-58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CA" sz="1300" kern="1200" noProof="0"/>
            <a:t>Facilitate a creative &amp; innovative environment </a:t>
          </a:r>
        </a:p>
      </dsp:txBody>
      <dsp:txXfrm>
        <a:off x="1353691" y="1037340"/>
        <a:ext cx="1028532" cy="8898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8A2991-0828-4365-A91B-2A8988438AFD}">
      <dsp:nvSpPr>
        <dsp:cNvPr id="0" name=""/>
        <dsp:cNvSpPr/>
      </dsp:nvSpPr>
      <dsp:spPr>
        <a:xfrm>
          <a:off x="2328597" y="1502582"/>
          <a:ext cx="1909847" cy="1652095"/>
        </a:xfrm>
        <a:prstGeom prst="hexagon">
          <a:avLst>
            <a:gd name="adj" fmla="val 28570"/>
            <a:gd name="vf" fmla="val 115470"/>
          </a:avLst>
        </a:prstGeom>
        <a:no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20320" rIns="0" bIns="20320" numCol="1" spcCol="1270" anchor="ctr" anchorCtr="0">
          <a:noAutofit/>
        </a:bodyPr>
        <a:lstStyle/>
        <a:p>
          <a:pPr marL="0" lvl="0" indent="0" algn="ctr" defTabSz="711200">
            <a:lnSpc>
              <a:spcPct val="90000"/>
            </a:lnSpc>
            <a:spcBef>
              <a:spcPct val="0"/>
            </a:spcBef>
            <a:spcAft>
              <a:spcPct val="35000"/>
            </a:spcAft>
            <a:buNone/>
          </a:pPr>
          <a:r>
            <a:rPr lang="en-CA" sz="1600" kern="1200" noProof="0">
              <a:solidFill>
                <a:schemeClr val="accent1"/>
              </a:solidFill>
            </a:rPr>
            <a:t>What additional skills do managers need?</a:t>
          </a:r>
        </a:p>
      </dsp:txBody>
      <dsp:txXfrm>
        <a:off x="2645085" y="1776357"/>
        <a:ext cx="1276871" cy="1104545"/>
      </dsp:txXfrm>
    </dsp:sp>
    <dsp:sp modelId="{21CE1ADB-A138-4C5F-AD02-EA4C17EE003A}">
      <dsp:nvSpPr>
        <dsp:cNvPr id="0" name=""/>
        <dsp:cNvSpPr/>
      </dsp:nvSpPr>
      <dsp:spPr>
        <a:xfrm>
          <a:off x="3524529" y="712166"/>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038451E3-2C00-4522-846A-50629D221CCF}">
      <dsp:nvSpPr>
        <dsp:cNvPr id="0" name=""/>
        <dsp:cNvSpPr/>
      </dsp:nvSpPr>
      <dsp:spPr>
        <a:xfrm>
          <a:off x="2504522" y="0"/>
          <a:ext cx="1565106" cy="1354000"/>
        </a:xfrm>
        <a:prstGeom prst="hexagon">
          <a:avLst>
            <a:gd name="adj" fmla="val 28570"/>
            <a:gd name="vf" fmla="val 11547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CA" sz="1300" kern="1200" noProof="0"/>
            <a:t>Use your imagination and curiosity</a:t>
          </a:r>
        </a:p>
      </dsp:txBody>
      <dsp:txXfrm>
        <a:off x="2763893" y="224387"/>
        <a:ext cx="1046364" cy="905226"/>
      </dsp:txXfrm>
    </dsp:sp>
    <dsp:sp modelId="{F22E0C63-14BE-4FB1-ADCD-239F7320C0D3}">
      <dsp:nvSpPr>
        <dsp:cNvPr id="0" name=""/>
        <dsp:cNvSpPr/>
      </dsp:nvSpPr>
      <dsp:spPr>
        <a:xfrm>
          <a:off x="4365501" y="1872871"/>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5E2A4EBF-C80F-4965-BA21-A768ECBC018D}">
      <dsp:nvSpPr>
        <dsp:cNvPr id="0" name=""/>
        <dsp:cNvSpPr/>
      </dsp:nvSpPr>
      <dsp:spPr>
        <a:xfrm>
          <a:off x="3939906" y="832801"/>
          <a:ext cx="1565106" cy="1354000"/>
        </a:xfrm>
        <a:prstGeom prst="hexagon">
          <a:avLst>
            <a:gd name="adj" fmla="val 28570"/>
            <a:gd name="vf" fmla="val 115470"/>
          </a:avLst>
        </a:prstGeom>
        <a:gradFill rotWithShape="0">
          <a:gsLst>
            <a:gs pos="0">
              <a:schemeClr val="accent2">
                <a:hueOff val="-2150690"/>
                <a:satOff val="8409"/>
                <a:lumOff val="-118"/>
                <a:alphaOff val="0"/>
                <a:satMod val="103000"/>
                <a:lumMod val="102000"/>
                <a:tint val="94000"/>
              </a:schemeClr>
            </a:gs>
            <a:gs pos="50000">
              <a:schemeClr val="accent2">
                <a:hueOff val="-2150690"/>
                <a:satOff val="8409"/>
                <a:lumOff val="-118"/>
                <a:alphaOff val="0"/>
                <a:satMod val="110000"/>
                <a:lumMod val="100000"/>
                <a:shade val="100000"/>
              </a:schemeClr>
            </a:gs>
            <a:gs pos="100000">
              <a:schemeClr val="accent2">
                <a:hueOff val="-2150690"/>
                <a:satOff val="8409"/>
                <a:lumOff val="-11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CA" sz="1300" kern="1200" noProof="0"/>
            <a:t>Identify opportunities to innovate</a:t>
          </a:r>
        </a:p>
      </dsp:txBody>
      <dsp:txXfrm>
        <a:off x="4199277" y="1057188"/>
        <a:ext cx="1046364" cy="905226"/>
      </dsp:txXfrm>
    </dsp:sp>
    <dsp:sp modelId="{01F48D6A-E788-4893-B305-16F2DC21F2B5}">
      <dsp:nvSpPr>
        <dsp:cNvPr id="0" name=""/>
        <dsp:cNvSpPr/>
      </dsp:nvSpPr>
      <dsp:spPr>
        <a:xfrm>
          <a:off x="3781307" y="3183089"/>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8392A245-2CCF-40B7-ABD6-0E71D0DED8B6}">
      <dsp:nvSpPr>
        <dsp:cNvPr id="0" name=""/>
        <dsp:cNvSpPr/>
      </dsp:nvSpPr>
      <dsp:spPr>
        <a:xfrm>
          <a:off x="3939906" y="2469991"/>
          <a:ext cx="1565106" cy="1354000"/>
        </a:xfrm>
        <a:prstGeom prst="hexagon">
          <a:avLst>
            <a:gd name="adj" fmla="val 28570"/>
            <a:gd name="vf" fmla="val 115470"/>
          </a:avLst>
        </a:prstGeom>
        <a:gradFill rotWithShape="0">
          <a:gsLst>
            <a:gs pos="0">
              <a:schemeClr val="accent2">
                <a:hueOff val="-4301379"/>
                <a:satOff val="16818"/>
                <a:lumOff val="-235"/>
                <a:alphaOff val="0"/>
                <a:satMod val="103000"/>
                <a:lumMod val="102000"/>
                <a:tint val="94000"/>
              </a:schemeClr>
            </a:gs>
            <a:gs pos="50000">
              <a:schemeClr val="accent2">
                <a:hueOff val="-4301379"/>
                <a:satOff val="16818"/>
                <a:lumOff val="-235"/>
                <a:alphaOff val="0"/>
                <a:satMod val="110000"/>
                <a:lumMod val="100000"/>
                <a:shade val="100000"/>
              </a:schemeClr>
            </a:gs>
            <a:gs pos="100000">
              <a:schemeClr val="accent2">
                <a:hueOff val="-4301379"/>
                <a:satOff val="16818"/>
                <a:lumOff val="-23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CA" sz="1300" kern="1200" noProof="0"/>
            <a:t>Generate ideas that are novel to yourself or others</a:t>
          </a:r>
        </a:p>
      </dsp:txBody>
      <dsp:txXfrm>
        <a:off x="4199277" y="2694378"/>
        <a:ext cx="1046364" cy="905226"/>
      </dsp:txXfrm>
    </dsp:sp>
    <dsp:sp modelId="{36A97307-DAF9-46E4-9D6A-36059781DE6B}">
      <dsp:nvSpPr>
        <dsp:cNvPr id="0" name=""/>
        <dsp:cNvSpPr/>
      </dsp:nvSpPr>
      <dsp:spPr>
        <a:xfrm>
          <a:off x="2332151" y="3319094"/>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0834696D-604B-4C27-ADE4-00B480CD3AB6}">
      <dsp:nvSpPr>
        <dsp:cNvPr id="0" name=""/>
        <dsp:cNvSpPr/>
      </dsp:nvSpPr>
      <dsp:spPr>
        <a:xfrm>
          <a:off x="2504522" y="3303724"/>
          <a:ext cx="1565106" cy="1354000"/>
        </a:xfrm>
        <a:prstGeom prst="hexagon">
          <a:avLst>
            <a:gd name="adj" fmla="val 28570"/>
            <a:gd name="vf" fmla="val 115470"/>
          </a:avLst>
        </a:prstGeom>
        <a:gradFill rotWithShape="0">
          <a:gsLst>
            <a:gs pos="0">
              <a:schemeClr val="accent2">
                <a:hueOff val="-6452069"/>
                <a:satOff val="25227"/>
                <a:lumOff val="-353"/>
                <a:alphaOff val="0"/>
                <a:satMod val="103000"/>
                <a:lumMod val="102000"/>
                <a:tint val="94000"/>
              </a:schemeClr>
            </a:gs>
            <a:gs pos="50000">
              <a:schemeClr val="accent2">
                <a:hueOff val="-6452069"/>
                <a:satOff val="25227"/>
                <a:lumOff val="-353"/>
                <a:alphaOff val="0"/>
                <a:satMod val="110000"/>
                <a:lumMod val="100000"/>
                <a:shade val="100000"/>
              </a:schemeClr>
            </a:gs>
            <a:gs pos="100000">
              <a:schemeClr val="accent2">
                <a:hueOff val="-6452069"/>
                <a:satOff val="25227"/>
                <a:lumOff val="-35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CA" sz="1300" kern="1200" noProof="0"/>
            <a:t>Develop your ideas</a:t>
          </a:r>
        </a:p>
      </dsp:txBody>
      <dsp:txXfrm>
        <a:off x="2763893" y="3528111"/>
        <a:ext cx="1046364" cy="905226"/>
      </dsp:txXfrm>
    </dsp:sp>
    <dsp:sp modelId="{4FDD518A-F851-4DE2-8BDA-28759DB84179}">
      <dsp:nvSpPr>
        <dsp:cNvPr id="0" name=""/>
        <dsp:cNvSpPr/>
      </dsp:nvSpPr>
      <dsp:spPr>
        <a:xfrm>
          <a:off x="1477407" y="2158855"/>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F01FFB8F-E921-40EF-9D82-F561B43FC5B6}">
      <dsp:nvSpPr>
        <dsp:cNvPr id="0" name=""/>
        <dsp:cNvSpPr/>
      </dsp:nvSpPr>
      <dsp:spPr>
        <a:xfrm>
          <a:off x="1062474" y="2470923"/>
          <a:ext cx="1565106" cy="1354000"/>
        </a:xfrm>
        <a:prstGeom prst="hexagon">
          <a:avLst>
            <a:gd name="adj" fmla="val 28570"/>
            <a:gd name="vf" fmla="val 115470"/>
          </a:avLst>
        </a:prstGeom>
        <a:gradFill rotWithShape="0">
          <a:gsLst>
            <a:gs pos="0">
              <a:schemeClr val="accent2">
                <a:hueOff val="-8602758"/>
                <a:satOff val="33636"/>
                <a:lumOff val="-470"/>
                <a:alphaOff val="0"/>
                <a:satMod val="103000"/>
                <a:lumMod val="102000"/>
                <a:tint val="94000"/>
              </a:schemeClr>
            </a:gs>
            <a:gs pos="50000">
              <a:schemeClr val="accent2">
                <a:hueOff val="-8602758"/>
                <a:satOff val="33636"/>
                <a:lumOff val="-470"/>
                <a:alphaOff val="0"/>
                <a:satMod val="110000"/>
                <a:lumMod val="100000"/>
                <a:shade val="100000"/>
              </a:schemeClr>
            </a:gs>
            <a:gs pos="100000">
              <a:schemeClr val="accent2">
                <a:hueOff val="-8602758"/>
                <a:satOff val="33636"/>
                <a:lumOff val="-47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CA" sz="1300" kern="1200" noProof="0"/>
            <a:t>Apply your ideas</a:t>
          </a:r>
        </a:p>
      </dsp:txBody>
      <dsp:txXfrm>
        <a:off x="1321845" y="2695310"/>
        <a:ext cx="1046364" cy="905226"/>
      </dsp:txXfrm>
    </dsp:sp>
    <dsp:sp modelId="{5DFC7E31-0F4F-438E-BC92-E8FC2ECC25A8}">
      <dsp:nvSpPr>
        <dsp:cNvPr id="0" name=""/>
        <dsp:cNvSpPr/>
      </dsp:nvSpPr>
      <dsp:spPr>
        <a:xfrm>
          <a:off x="1062474" y="830938"/>
          <a:ext cx="1565106" cy="1354000"/>
        </a:xfrm>
        <a:prstGeom prst="hexagon">
          <a:avLst>
            <a:gd name="adj" fmla="val 28570"/>
            <a:gd name="vf" fmla="val 115470"/>
          </a:avLst>
        </a:prstGeom>
        <a:gradFill rotWithShape="0">
          <a:gsLst>
            <a:gs pos="0">
              <a:schemeClr val="accent2">
                <a:hueOff val="-10753447"/>
                <a:satOff val="42045"/>
                <a:lumOff val="-588"/>
                <a:alphaOff val="0"/>
                <a:satMod val="103000"/>
                <a:lumMod val="102000"/>
                <a:tint val="94000"/>
              </a:schemeClr>
            </a:gs>
            <a:gs pos="50000">
              <a:schemeClr val="accent2">
                <a:hueOff val="-10753447"/>
                <a:satOff val="42045"/>
                <a:lumOff val="-588"/>
                <a:alphaOff val="0"/>
                <a:satMod val="110000"/>
                <a:lumMod val="100000"/>
                <a:shade val="100000"/>
              </a:schemeClr>
            </a:gs>
            <a:gs pos="100000">
              <a:schemeClr val="accent2">
                <a:hueOff val="-10753447"/>
                <a:satOff val="42045"/>
                <a:lumOff val="-58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CA" sz="1300" kern="1200" noProof="0"/>
            <a:t>Facilitate a creative &amp; innovative environment </a:t>
          </a:r>
        </a:p>
      </dsp:txBody>
      <dsp:txXfrm>
        <a:off x="1321845" y="1055325"/>
        <a:ext cx="1046364" cy="90522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8A2991-0828-4365-A91B-2A8988438AFD}">
      <dsp:nvSpPr>
        <dsp:cNvPr id="0" name=""/>
        <dsp:cNvSpPr/>
      </dsp:nvSpPr>
      <dsp:spPr>
        <a:xfrm>
          <a:off x="2343287" y="1476975"/>
          <a:ext cx="1877300" cy="1623940"/>
        </a:xfrm>
        <a:prstGeom prst="hexagon">
          <a:avLst>
            <a:gd name="adj" fmla="val 28570"/>
            <a:gd name="vf" fmla="val 115470"/>
          </a:avLst>
        </a:prstGeom>
        <a:no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20320" rIns="0" bIns="20320" numCol="1" spcCol="1270" anchor="ctr" anchorCtr="0">
          <a:noAutofit/>
        </a:bodyPr>
        <a:lstStyle/>
        <a:p>
          <a:pPr marL="0" lvl="0" indent="0" algn="ctr" defTabSz="711200">
            <a:lnSpc>
              <a:spcPct val="90000"/>
            </a:lnSpc>
            <a:spcBef>
              <a:spcPct val="0"/>
            </a:spcBef>
            <a:spcAft>
              <a:spcPct val="35000"/>
            </a:spcAft>
            <a:buNone/>
          </a:pPr>
          <a:r>
            <a:rPr lang="en-CA" sz="1600" kern="1200" noProof="0">
              <a:solidFill>
                <a:schemeClr val="accent1"/>
              </a:solidFill>
            </a:rPr>
            <a:t>What additional skills do managers need?</a:t>
          </a:r>
        </a:p>
      </dsp:txBody>
      <dsp:txXfrm>
        <a:off x="2654382" y="1746085"/>
        <a:ext cx="1255110" cy="1085720"/>
      </dsp:txXfrm>
    </dsp:sp>
    <dsp:sp modelId="{21CE1ADB-A138-4C5F-AD02-EA4C17EE003A}">
      <dsp:nvSpPr>
        <dsp:cNvPr id="0" name=""/>
        <dsp:cNvSpPr/>
      </dsp:nvSpPr>
      <dsp:spPr>
        <a:xfrm>
          <a:off x="3518838" y="700029"/>
          <a:ext cx="708299" cy="61029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038451E3-2C00-4522-846A-50629D221CCF}">
      <dsp:nvSpPr>
        <dsp:cNvPr id="0" name=""/>
        <dsp:cNvSpPr/>
      </dsp:nvSpPr>
      <dsp:spPr>
        <a:xfrm>
          <a:off x="2516213" y="0"/>
          <a:ext cx="1538434" cy="1330926"/>
        </a:xfrm>
        <a:prstGeom prst="hexagon">
          <a:avLst>
            <a:gd name="adj" fmla="val 28570"/>
            <a:gd name="vf" fmla="val 11547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CA" sz="1300" kern="1200" noProof="0"/>
            <a:t>Use your imagination and curiosity</a:t>
          </a:r>
        </a:p>
      </dsp:txBody>
      <dsp:txXfrm>
        <a:off x="2771164" y="220563"/>
        <a:ext cx="1028532" cy="889800"/>
      </dsp:txXfrm>
    </dsp:sp>
    <dsp:sp modelId="{F22E0C63-14BE-4FB1-ADCD-239F7320C0D3}">
      <dsp:nvSpPr>
        <dsp:cNvPr id="0" name=""/>
        <dsp:cNvSpPr/>
      </dsp:nvSpPr>
      <dsp:spPr>
        <a:xfrm>
          <a:off x="4345479" y="1840954"/>
          <a:ext cx="708299" cy="61029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5E2A4EBF-C80F-4965-BA21-A768ECBC018D}">
      <dsp:nvSpPr>
        <dsp:cNvPr id="0" name=""/>
        <dsp:cNvSpPr/>
      </dsp:nvSpPr>
      <dsp:spPr>
        <a:xfrm>
          <a:off x="3927136" y="818608"/>
          <a:ext cx="1538434" cy="1330926"/>
        </a:xfrm>
        <a:prstGeom prst="hexagon">
          <a:avLst>
            <a:gd name="adj" fmla="val 28570"/>
            <a:gd name="vf" fmla="val 115470"/>
          </a:avLst>
        </a:prstGeom>
        <a:gradFill rotWithShape="0">
          <a:gsLst>
            <a:gs pos="0">
              <a:schemeClr val="accent2">
                <a:hueOff val="-2150690"/>
                <a:satOff val="8409"/>
                <a:lumOff val="-118"/>
                <a:alphaOff val="0"/>
                <a:satMod val="103000"/>
                <a:lumMod val="102000"/>
                <a:tint val="94000"/>
              </a:schemeClr>
            </a:gs>
            <a:gs pos="50000">
              <a:schemeClr val="accent2">
                <a:hueOff val="-2150690"/>
                <a:satOff val="8409"/>
                <a:lumOff val="-118"/>
                <a:alphaOff val="0"/>
                <a:satMod val="110000"/>
                <a:lumMod val="100000"/>
                <a:shade val="100000"/>
              </a:schemeClr>
            </a:gs>
            <a:gs pos="100000">
              <a:schemeClr val="accent2">
                <a:hueOff val="-2150690"/>
                <a:satOff val="8409"/>
                <a:lumOff val="-11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CA" sz="1300" kern="1200" noProof="0"/>
            <a:t>Identify opportunities to innovate</a:t>
          </a:r>
        </a:p>
      </dsp:txBody>
      <dsp:txXfrm>
        <a:off x="4182087" y="1039171"/>
        <a:ext cx="1028532" cy="889800"/>
      </dsp:txXfrm>
    </dsp:sp>
    <dsp:sp modelId="{01F48D6A-E788-4893-B305-16F2DC21F2B5}">
      <dsp:nvSpPr>
        <dsp:cNvPr id="0" name=""/>
        <dsp:cNvSpPr/>
      </dsp:nvSpPr>
      <dsp:spPr>
        <a:xfrm>
          <a:off x="3771240" y="3128844"/>
          <a:ext cx="708299" cy="61029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8392A245-2CCF-40B7-ABD6-0E71D0DED8B6}">
      <dsp:nvSpPr>
        <dsp:cNvPr id="0" name=""/>
        <dsp:cNvSpPr/>
      </dsp:nvSpPr>
      <dsp:spPr>
        <a:xfrm>
          <a:off x="3927136" y="2427899"/>
          <a:ext cx="1538434" cy="1330926"/>
        </a:xfrm>
        <a:prstGeom prst="hexagon">
          <a:avLst>
            <a:gd name="adj" fmla="val 28570"/>
            <a:gd name="vf" fmla="val 115470"/>
          </a:avLst>
        </a:prstGeom>
        <a:gradFill rotWithShape="0">
          <a:gsLst>
            <a:gs pos="0">
              <a:schemeClr val="accent2">
                <a:hueOff val="-4301379"/>
                <a:satOff val="16818"/>
                <a:lumOff val="-235"/>
                <a:alphaOff val="0"/>
                <a:satMod val="103000"/>
                <a:lumMod val="102000"/>
                <a:tint val="94000"/>
              </a:schemeClr>
            </a:gs>
            <a:gs pos="50000">
              <a:schemeClr val="accent2">
                <a:hueOff val="-4301379"/>
                <a:satOff val="16818"/>
                <a:lumOff val="-235"/>
                <a:alphaOff val="0"/>
                <a:satMod val="110000"/>
                <a:lumMod val="100000"/>
                <a:shade val="100000"/>
              </a:schemeClr>
            </a:gs>
            <a:gs pos="100000">
              <a:schemeClr val="accent2">
                <a:hueOff val="-4301379"/>
                <a:satOff val="16818"/>
                <a:lumOff val="-23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CA" sz="1300" kern="1200" noProof="0"/>
            <a:t>Generate ideas that are novel to yourself or others</a:t>
          </a:r>
        </a:p>
      </dsp:txBody>
      <dsp:txXfrm>
        <a:off x="4182087" y="2648462"/>
        <a:ext cx="1028532" cy="889800"/>
      </dsp:txXfrm>
    </dsp:sp>
    <dsp:sp modelId="{36A97307-DAF9-46E4-9D6A-36059781DE6B}">
      <dsp:nvSpPr>
        <dsp:cNvPr id="0" name=""/>
        <dsp:cNvSpPr/>
      </dsp:nvSpPr>
      <dsp:spPr>
        <a:xfrm>
          <a:off x="2346780" y="3262532"/>
          <a:ext cx="708299" cy="61029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0834696D-604B-4C27-ADE4-00B480CD3AB6}">
      <dsp:nvSpPr>
        <dsp:cNvPr id="0" name=""/>
        <dsp:cNvSpPr/>
      </dsp:nvSpPr>
      <dsp:spPr>
        <a:xfrm>
          <a:off x="2516213" y="3247423"/>
          <a:ext cx="1538434" cy="1330926"/>
        </a:xfrm>
        <a:prstGeom prst="hexagon">
          <a:avLst>
            <a:gd name="adj" fmla="val 28570"/>
            <a:gd name="vf" fmla="val 115470"/>
          </a:avLst>
        </a:prstGeom>
        <a:gradFill rotWithShape="0">
          <a:gsLst>
            <a:gs pos="0">
              <a:schemeClr val="accent2">
                <a:hueOff val="-6452069"/>
                <a:satOff val="25227"/>
                <a:lumOff val="-353"/>
                <a:alphaOff val="0"/>
                <a:satMod val="103000"/>
                <a:lumMod val="102000"/>
                <a:tint val="94000"/>
              </a:schemeClr>
            </a:gs>
            <a:gs pos="50000">
              <a:schemeClr val="accent2">
                <a:hueOff val="-6452069"/>
                <a:satOff val="25227"/>
                <a:lumOff val="-353"/>
                <a:alphaOff val="0"/>
                <a:satMod val="110000"/>
                <a:lumMod val="100000"/>
                <a:shade val="100000"/>
              </a:schemeClr>
            </a:gs>
            <a:gs pos="100000">
              <a:schemeClr val="accent2">
                <a:hueOff val="-6452069"/>
                <a:satOff val="25227"/>
                <a:lumOff val="-35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CA" sz="1300" kern="1200" noProof="0"/>
            <a:t>Develop your ideas</a:t>
          </a:r>
        </a:p>
      </dsp:txBody>
      <dsp:txXfrm>
        <a:off x="2771164" y="3467986"/>
        <a:ext cx="1028532" cy="889800"/>
      </dsp:txXfrm>
    </dsp:sp>
    <dsp:sp modelId="{4FDD518A-F851-4DE2-8BDA-28759DB84179}">
      <dsp:nvSpPr>
        <dsp:cNvPr id="0" name=""/>
        <dsp:cNvSpPr/>
      </dsp:nvSpPr>
      <dsp:spPr>
        <a:xfrm>
          <a:off x="1506602" y="2122065"/>
          <a:ext cx="708299" cy="61029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F01FFB8F-E921-40EF-9D82-F561B43FC5B6}">
      <dsp:nvSpPr>
        <dsp:cNvPr id="0" name=""/>
        <dsp:cNvSpPr/>
      </dsp:nvSpPr>
      <dsp:spPr>
        <a:xfrm>
          <a:off x="1098740" y="2428814"/>
          <a:ext cx="1538434" cy="1330926"/>
        </a:xfrm>
        <a:prstGeom prst="hexagon">
          <a:avLst>
            <a:gd name="adj" fmla="val 28570"/>
            <a:gd name="vf" fmla="val 115470"/>
          </a:avLst>
        </a:prstGeom>
        <a:gradFill rotWithShape="0">
          <a:gsLst>
            <a:gs pos="0">
              <a:schemeClr val="accent2">
                <a:hueOff val="-8602758"/>
                <a:satOff val="33636"/>
                <a:lumOff val="-470"/>
                <a:alphaOff val="0"/>
                <a:satMod val="103000"/>
                <a:lumMod val="102000"/>
                <a:tint val="94000"/>
              </a:schemeClr>
            </a:gs>
            <a:gs pos="50000">
              <a:schemeClr val="accent2">
                <a:hueOff val="-8602758"/>
                <a:satOff val="33636"/>
                <a:lumOff val="-470"/>
                <a:alphaOff val="0"/>
                <a:satMod val="110000"/>
                <a:lumMod val="100000"/>
                <a:shade val="100000"/>
              </a:schemeClr>
            </a:gs>
            <a:gs pos="100000">
              <a:schemeClr val="accent2">
                <a:hueOff val="-8602758"/>
                <a:satOff val="33636"/>
                <a:lumOff val="-47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CA" sz="1300" kern="1200" noProof="0"/>
            <a:t>Apply your ideas</a:t>
          </a:r>
        </a:p>
      </dsp:txBody>
      <dsp:txXfrm>
        <a:off x="1353691" y="2649377"/>
        <a:ext cx="1028532" cy="889800"/>
      </dsp:txXfrm>
    </dsp:sp>
    <dsp:sp modelId="{5DFC7E31-0F4F-438E-BC92-E8FC2ECC25A8}">
      <dsp:nvSpPr>
        <dsp:cNvPr id="0" name=""/>
        <dsp:cNvSpPr/>
      </dsp:nvSpPr>
      <dsp:spPr>
        <a:xfrm>
          <a:off x="1098740" y="816777"/>
          <a:ext cx="1538434" cy="1330926"/>
        </a:xfrm>
        <a:prstGeom prst="hexagon">
          <a:avLst>
            <a:gd name="adj" fmla="val 28570"/>
            <a:gd name="vf" fmla="val 115470"/>
          </a:avLst>
        </a:prstGeom>
        <a:gradFill rotWithShape="0">
          <a:gsLst>
            <a:gs pos="0">
              <a:schemeClr val="accent2">
                <a:hueOff val="-10753447"/>
                <a:satOff val="42045"/>
                <a:lumOff val="-588"/>
                <a:alphaOff val="0"/>
                <a:satMod val="103000"/>
                <a:lumMod val="102000"/>
                <a:tint val="94000"/>
              </a:schemeClr>
            </a:gs>
            <a:gs pos="50000">
              <a:schemeClr val="accent2">
                <a:hueOff val="-10753447"/>
                <a:satOff val="42045"/>
                <a:lumOff val="-588"/>
                <a:alphaOff val="0"/>
                <a:satMod val="110000"/>
                <a:lumMod val="100000"/>
                <a:shade val="100000"/>
              </a:schemeClr>
            </a:gs>
            <a:gs pos="100000">
              <a:schemeClr val="accent2">
                <a:hueOff val="-10753447"/>
                <a:satOff val="42045"/>
                <a:lumOff val="-58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CA" sz="1300" kern="1200" noProof="0"/>
            <a:t>Facilitate a creative &amp; innovative environment </a:t>
          </a:r>
        </a:p>
      </dsp:txBody>
      <dsp:txXfrm>
        <a:off x="1353691" y="1037340"/>
        <a:ext cx="1028532" cy="889800"/>
      </dsp:txXfrm>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04A7F8-00C1-D252-04C9-B57E3E3A2A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E769639D-F995-B9CB-058A-66740AEF999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3A9E3F1-17BA-4BFF-993E-FC24D9D92809}" type="datetimeFigureOut">
              <a:rPr lang="en-GB" smtClean="0"/>
              <a:t>05/03/2025</a:t>
            </a:fld>
            <a:endParaRPr lang="en-GB"/>
          </a:p>
        </p:txBody>
      </p:sp>
      <p:sp>
        <p:nvSpPr>
          <p:cNvPr id="4" name="Footer Placeholder 3">
            <a:extLst>
              <a:ext uri="{FF2B5EF4-FFF2-40B4-BE49-F238E27FC236}">
                <a16:creationId xmlns:a16="http://schemas.microsoft.com/office/drawing/2014/main" id="{6116DB30-8932-100B-B18A-A4C8C41A2EE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F831862-964E-BEB2-19FF-A741735B36B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460B9F-E819-4B02-8FD8-8752A244B3CD}" type="slidenum">
              <a:rPr lang="en-GB" smtClean="0"/>
              <a:t>‹#›</a:t>
            </a:fld>
            <a:endParaRPr lang="en-GB"/>
          </a:p>
        </p:txBody>
      </p:sp>
    </p:spTree>
    <p:extLst>
      <p:ext uri="{BB962C8B-B14F-4D97-AF65-F5344CB8AC3E}">
        <p14:creationId xmlns:p14="http://schemas.microsoft.com/office/powerpoint/2010/main" val="2400513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246414" y="511583"/>
            <a:ext cx="4365171" cy="2455409"/>
          </a:xfrm>
          <a:prstGeom prst="rect">
            <a:avLst/>
          </a:prstGeom>
          <a:noFill/>
          <a:ln w="12700">
            <a:solidFill>
              <a:prstClr val="black"/>
            </a:solidFill>
          </a:ln>
        </p:spPr>
        <p:txBody>
          <a:bodyPr vert="horz" lIns="91440" tIns="45720" rIns="91440" bIns="45720" rtlCol="0" anchor="ctr"/>
          <a:lstStyle/>
          <a:p>
            <a:endParaRPr lang="en-US"/>
          </a:p>
        </p:txBody>
      </p:sp>
      <p:sp>
        <p:nvSpPr>
          <p:cNvPr id="7" name="Slide Number Placeholder 6"/>
          <p:cNvSpPr>
            <a:spLocks noGrp="1"/>
          </p:cNvSpPr>
          <p:nvPr>
            <p:ph type="sldNum" sz="quarter" idx="5"/>
          </p:nvPr>
        </p:nvSpPr>
        <p:spPr>
          <a:xfrm>
            <a:off x="5415148" y="8647463"/>
            <a:ext cx="757052" cy="229393"/>
          </a:xfrm>
          <a:prstGeom prst="rect">
            <a:avLst/>
          </a:prstGeom>
        </p:spPr>
        <p:txBody>
          <a:bodyPr vert="horz" lIns="91440" tIns="45720" rIns="91440" bIns="45720" rtlCol="0" anchor="b"/>
          <a:lstStyle>
            <a:lvl1pPr algn="r">
              <a:defRPr sz="1000">
                <a:latin typeface="Helvetica" panose="020B0604020202020204" pitchFamily="34" charset="0"/>
              </a:defRPr>
            </a:lvl1pPr>
          </a:lstStyle>
          <a:p>
            <a:fld id="{268B9E03-B95F-F942-AFF0-5C85FCB29B75}" type="slidenum">
              <a:rPr lang="en-US" smtClean="0"/>
              <a:pPr/>
              <a:t>‹#›</a:t>
            </a:fld>
            <a:endParaRPr lang="en-US"/>
          </a:p>
        </p:txBody>
      </p:sp>
      <p:sp>
        <p:nvSpPr>
          <p:cNvPr id="2" name="Notes Placeholder 1">
            <a:extLst>
              <a:ext uri="{FF2B5EF4-FFF2-40B4-BE49-F238E27FC236}">
                <a16:creationId xmlns:a16="http://schemas.microsoft.com/office/drawing/2014/main" id="{306DF986-C698-6A9F-21F2-D3C1C055392A}"/>
              </a:ext>
            </a:extLst>
          </p:cNvPr>
          <p:cNvSpPr>
            <a:spLocks noGrp="1"/>
          </p:cNvSpPr>
          <p:nvPr>
            <p:ph type="body" sz="quarter" idx="3"/>
          </p:nvPr>
        </p:nvSpPr>
        <p:spPr>
          <a:xfrm>
            <a:off x="496389" y="3178629"/>
            <a:ext cx="5886994" cy="529738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98319084"/>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600"/>
      </a:spcBef>
      <a:spcAft>
        <a:spcPts val="300"/>
      </a:spcAft>
      <a:tabLst>
        <a:tab pos="5295900" algn="r"/>
      </a:tabLst>
      <a:defRPr sz="1100" b="1" kern="1200">
        <a:solidFill>
          <a:schemeClr val="tx1"/>
        </a:solidFill>
        <a:latin typeface="Helvetica" panose="020B0604020202020204" pitchFamily="34" charset="0"/>
        <a:ea typeface="+mn-ea"/>
        <a:cs typeface="+mn-cs"/>
      </a:defRPr>
    </a:lvl1pPr>
    <a:lvl2pPr marL="0" indent="0" algn="l" defTabSz="914400" rtl="0" eaLnBrk="1" latinLnBrk="0" hangingPunct="1">
      <a:spcBef>
        <a:spcPts val="600"/>
      </a:spcBef>
      <a:spcAft>
        <a:spcPts val="300"/>
      </a:spcAft>
      <a:buFont typeface="Arial" panose="020B0604020202020204" pitchFamily="34" charset="0"/>
      <a:buNone/>
      <a:tabLst>
        <a:tab pos="5295900" algn="r"/>
      </a:tabLst>
      <a:defRPr sz="1000" i="0" kern="1200" cap="all" baseline="0">
        <a:solidFill>
          <a:schemeClr val="tx1"/>
        </a:solidFill>
        <a:latin typeface="Helvetica" panose="020B0604020202020204" pitchFamily="34" charset="0"/>
        <a:ea typeface="+mn-ea"/>
        <a:cs typeface="+mn-cs"/>
      </a:defRPr>
    </a:lvl2pPr>
    <a:lvl3pPr marL="171450" indent="-171450" algn="l" defTabSz="914400" rtl="0" eaLnBrk="1" latinLnBrk="0" hangingPunct="1">
      <a:spcBef>
        <a:spcPts val="0"/>
      </a:spcBef>
      <a:spcAft>
        <a:spcPts val="300"/>
      </a:spcAft>
      <a:buFont typeface="Wingdings" panose="05000000000000000000" pitchFamily="2" charset="2"/>
      <a:buChar char="§"/>
      <a:defRPr sz="1100" kern="1200">
        <a:solidFill>
          <a:schemeClr val="tx1"/>
        </a:solidFill>
        <a:latin typeface="Helvetica" panose="020B0604020202020204" pitchFamily="34" charset="0"/>
        <a:ea typeface="+mn-ea"/>
        <a:cs typeface="+mn-cs"/>
      </a:defRPr>
    </a:lvl3pPr>
    <a:lvl4pPr marL="355600" indent="-171450" algn="l" defTabSz="914400" rtl="0" eaLnBrk="1" latinLnBrk="0" hangingPunct="1">
      <a:spcBef>
        <a:spcPts val="0"/>
      </a:spcBef>
      <a:spcAft>
        <a:spcPts val="300"/>
      </a:spcAft>
      <a:buFont typeface="Arial" panose="020B0604020202020204" pitchFamily="34" charset="0"/>
      <a:buChar char="•"/>
      <a:defRPr sz="1100" kern="1200">
        <a:solidFill>
          <a:schemeClr val="tx1"/>
        </a:solidFill>
        <a:latin typeface="Helvetica" panose="020B0604020202020204" pitchFamily="34" charset="0"/>
        <a:ea typeface="+mn-ea"/>
        <a:cs typeface="+mn-cs"/>
      </a:defRPr>
    </a:lvl4pPr>
    <a:lvl5pPr marL="0" indent="0" algn="l" defTabSz="914400" rtl="0" eaLnBrk="1" latinLnBrk="0" hangingPunct="1">
      <a:spcBef>
        <a:spcPts val="300"/>
      </a:spcBef>
      <a:spcAft>
        <a:spcPts val="300"/>
      </a:spcAft>
      <a:buFont typeface="Arial" panose="020B0604020202020204" pitchFamily="34" charset="0"/>
      <a:buNone/>
      <a:tabLst/>
      <a:defRPr sz="1000" i="1" kern="1200">
        <a:solidFill>
          <a:schemeClr val="tx1"/>
        </a:solidFill>
        <a:latin typeface="Helvetica"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canada.ca/en/services/jobs/training/initiatives/skills-success/learning-steps.html#creativity"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3" Type="http://schemas.openxmlformats.org/officeDocument/2006/relationships/hyperlink" Target="https://factory.cancred.ca/c/earnablebadge/SOADCPa1WPQZaBLO/apply"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a:t>Poll</a:t>
            </a:r>
          </a:p>
          <a:p>
            <a:pPr lvl="1"/>
            <a:r>
              <a:rPr lang="en-GB"/>
              <a:t>Do</a:t>
            </a:r>
          </a:p>
          <a:p>
            <a:pPr lvl="2"/>
            <a:r>
              <a:rPr lang="en-GB"/>
              <a:t>Create a poll – multiple select</a:t>
            </a:r>
          </a:p>
          <a:p>
            <a:pPr lvl="1"/>
            <a:r>
              <a:rPr lang="en-GB"/>
              <a:t>Are you:</a:t>
            </a:r>
          </a:p>
          <a:p>
            <a:pPr lvl="2"/>
            <a:r>
              <a:rPr lang="en-GB"/>
              <a:t>Creative</a:t>
            </a:r>
          </a:p>
          <a:p>
            <a:pPr lvl="2"/>
            <a:r>
              <a:rPr lang="en-GB"/>
              <a:t>Innovative</a:t>
            </a:r>
          </a:p>
          <a:p>
            <a:pPr lvl="2"/>
            <a:r>
              <a:rPr lang="en-GB"/>
              <a:t>None of the above</a:t>
            </a:r>
          </a:p>
          <a:p>
            <a:pPr marL="184150" lvl="3" indent="0">
              <a:buNone/>
            </a:pPr>
            <a:endParaRPr lang="en-GB"/>
          </a:p>
          <a:p>
            <a:r>
              <a:rPr lang="en-GB"/>
              <a:t>Breakout activity 1: Organizational barriers to creativity &amp; innovation</a:t>
            </a:r>
          </a:p>
          <a:p>
            <a:pPr lvl="1"/>
            <a:r>
              <a:rPr lang="en-GB"/>
              <a:t>Do</a:t>
            </a:r>
          </a:p>
          <a:p>
            <a:pPr lvl="2"/>
            <a:r>
              <a:rPr lang="en-GB"/>
              <a:t>Set up enough breakout rooms to ensure there are max 3-4 participants per group (e.g. 45 participants, set up 12 breakout rooms)</a:t>
            </a:r>
          </a:p>
          <a:p>
            <a:pPr lvl="2"/>
            <a:r>
              <a:rPr lang="en-GB"/>
              <a:t>10 min</a:t>
            </a:r>
          </a:p>
          <a:p>
            <a:pPr lvl="2"/>
            <a:r>
              <a:rPr lang="en-GB"/>
              <a:t>Assign random breakout groups</a:t>
            </a:r>
          </a:p>
          <a:p>
            <a:endParaRPr lang="en-GB"/>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Breakout activity 2: Developing creativity &amp; innovation</a:t>
            </a:r>
          </a:p>
          <a:p>
            <a:pPr lvl="1"/>
            <a:r>
              <a:rPr lang="en-GB"/>
              <a:t>Do</a:t>
            </a:r>
          </a:p>
          <a:p>
            <a:pPr lvl="2"/>
            <a:r>
              <a:rPr lang="en-GB"/>
              <a:t>Set up at least 6 breakout rooms to ensure there are max 3-4 participants per group (e.g. 45 participants, set up 12 breakout rooms)</a:t>
            </a:r>
          </a:p>
          <a:p>
            <a:pPr lvl="2"/>
            <a:r>
              <a:rPr lang="en-GB"/>
              <a:t>10 min</a:t>
            </a:r>
          </a:p>
          <a:p>
            <a:pPr lvl="2"/>
            <a:r>
              <a:rPr lang="en-GB"/>
              <a:t>Name each breakout room with one of the following:</a:t>
            </a:r>
          </a:p>
          <a:p>
            <a:pPr lvl="3"/>
            <a:r>
              <a:rPr lang="en-GB"/>
              <a:t>Use your imagination and curiosity</a:t>
            </a:r>
          </a:p>
          <a:p>
            <a:pPr lvl="3"/>
            <a:r>
              <a:rPr lang="en-GB"/>
              <a:t>Identify opportunities to innovate</a:t>
            </a:r>
          </a:p>
          <a:p>
            <a:pPr lvl="3"/>
            <a:r>
              <a:rPr lang="en-GB"/>
              <a:t>Generate ideas that are novel to yourself or others</a:t>
            </a:r>
          </a:p>
          <a:p>
            <a:pPr lvl="3"/>
            <a:r>
              <a:rPr lang="en-GB"/>
              <a:t>Develop your ideas</a:t>
            </a:r>
          </a:p>
          <a:p>
            <a:pPr lvl="3"/>
            <a:r>
              <a:rPr lang="en-GB"/>
              <a:t>Apply your ideas</a:t>
            </a:r>
          </a:p>
          <a:p>
            <a:pPr lvl="3"/>
            <a:r>
              <a:rPr lang="en-GB"/>
              <a:t>Facilitate a creative &amp; innovative environment</a:t>
            </a:r>
          </a:p>
          <a:p>
            <a:pPr lvl="2"/>
            <a:r>
              <a:rPr lang="en-GB"/>
              <a:t>When it’s time to launch the activity, auto-assign 3-4 people per room</a:t>
            </a:r>
          </a:p>
          <a:p>
            <a:pPr lvl="3"/>
            <a:endParaRPr lang="en-GB"/>
          </a:p>
        </p:txBody>
      </p:sp>
      <p:sp>
        <p:nvSpPr>
          <p:cNvPr id="4" name="Slide Number Placeholder 3"/>
          <p:cNvSpPr>
            <a:spLocks noGrp="1"/>
          </p:cNvSpPr>
          <p:nvPr>
            <p:ph type="sldNum" sz="quarter" idx="5"/>
          </p:nvPr>
        </p:nvSpPr>
        <p:spPr/>
        <p:txBody>
          <a:bodyPr/>
          <a:lstStyle/>
          <a:p>
            <a:fld id="{268B9E03-B95F-F942-AFF0-5C85FCB29B75}" type="slidenum">
              <a:rPr lang="en-US" smtClean="0"/>
              <a:pPr/>
              <a:t>1</a:t>
            </a:fld>
            <a:endParaRPr lang="en-US"/>
          </a:p>
        </p:txBody>
      </p:sp>
      <p:sp>
        <p:nvSpPr>
          <p:cNvPr id="7" name="Slide Image Placeholder 6">
            <a:extLst>
              <a:ext uri="{FF2B5EF4-FFF2-40B4-BE49-F238E27FC236}">
                <a16:creationId xmlns:a16="http://schemas.microsoft.com/office/drawing/2014/main" id="{870CACC9-86DD-A0EB-00AD-1D494B9FEBF0}"/>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270441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a:t>I4PL HOST</a:t>
            </a:r>
          </a:p>
          <a:p>
            <a:r>
              <a:rPr lang="en-GB"/>
              <a:t>Welcome participants	pre-session</a:t>
            </a:r>
          </a:p>
          <a:p>
            <a:pPr lvl="1"/>
            <a:r>
              <a:rPr lang="en-GB"/>
              <a:t>DO</a:t>
            </a:r>
          </a:p>
          <a:p>
            <a:pPr lvl="2"/>
            <a:r>
              <a:rPr lang="en-GB"/>
              <a:t>Open the session 10 min in advance</a:t>
            </a:r>
          </a:p>
          <a:p>
            <a:pPr lvl="2"/>
            <a:r>
              <a:rPr lang="en-GB"/>
              <a:t>Greet participants as they join</a:t>
            </a:r>
          </a:p>
          <a:p>
            <a:pPr lvl="2"/>
            <a:r>
              <a:rPr lang="en-GB"/>
              <a:t>Invite them to respond to the prompts on the slide</a:t>
            </a:r>
          </a:p>
          <a:p>
            <a:pPr lvl="2"/>
            <a:r>
              <a:rPr lang="en-GB"/>
              <a:t>At the scheduled start time, introduce the facilitators</a:t>
            </a:r>
          </a:p>
          <a:p>
            <a:pPr lvl="3"/>
            <a:r>
              <a:rPr lang="en-GB"/>
              <a:t>Note: no slide needed with their pictures, bios, etc. as they are in the session</a:t>
            </a:r>
          </a:p>
        </p:txBody>
      </p:sp>
      <p:sp>
        <p:nvSpPr>
          <p:cNvPr id="4" name="Slide Number Placeholder 3"/>
          <p:cNvSpPr>
            <a:spLocks noGrp="1"/>
          </p:cNvSpPr>
          <p:nvPr>
            <p:ph type="sldNum" sz="quarter" idx="5"/>
          </p:nvPr>
        </p:nvSpPr>
        <p:spPr/>
        <p:txBody>
          <a:bodyPr/>
          <a:lstStyle/>
          <a:p>
            <a:fld id="{268B9E03-B95F-F942-AFF0-5C85FCB29B75}" type="slidenum">
              <a:rPr lang="en-US" smtClean="0"/>
              <a:pPr/>
              <a:t>2</a:t>
            </a:fld>
            <a:endParaRPr lang="en-US"/>
          </a:p>
        </p:txBody>
      </p:sp>
      <p:sp>
        <p:nvSpPr>
          <p:cNvPr id="6" name="Slide Image Placeholder 5">
            <a:extLst>
              <a:ext uri="{FF2B5EF4-FFF2-40B4-BE49-F238E27FC236}">
                <a16:creationId xmlns:a16="http://schemas.microsoft.com/office/drawing/2014/main" id="{CBF36D46-A7FF-F1B9-7BBF-F85C5383BFAC}"/>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4004655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a:latin typeface="Helvetica"/>
                <a:cs typeface="Helvetica"/>
              </a:rPr>
              <a:t>FACILITATOR(s)-Beverly</a:t>
            </a:r>
          </a:p>
          <a:p>
            <a:r>
              <a:rPr lang="en-GB">
                <a:latin typeface="Helvetica"/>
                <a:cs typeface="Helvetica"/>
              </a:rPr>
              <a:t>Welcome and introduction	1 min</a:t>
            </a:r>
          </a:p>
          <a:p>
            <a:pPr lvl="1"/>
            <a:r>
              <a:rPr lang="en-GB">
                <a:latin typeface="Helvetica"/>
                <a:cs typeface="Helvetica"/>
              </a:rPr>
              <a:t>Do</a:t>
            </a:r>
          </a:p>
          <a:p>
            <a:pPr lvl="2"/>
            <a:r>
              <a:rPr lang="en-GB">
                <a:latin typeface="Helvetica"/>
                <a:cs typeface="Helvetica"/>
              </a:rPr>
              <a:t>Introduce yourself (and co-facilitator if applicable)</a:t>
            </a:r>
          </a:p>
          <a:p>
            <a:pPr lvl="2"/>
            <a:r>
              <a:rPr lang="en-GB">
                <a:latin typeface="Helvetica"/>
                <a:cs typeface="Helvetica"/>
              </a:rPr>
              <a:t>Let audience know you are facilitating on behalf of I4PL who has been engaged as a partner with ESDC ( Employment and Social Development Canada) a department of the Government of Canada to conduct research and provide tools for activating the Skills for Success… more info to come shortly</a:t>
            </a:r>
          </a:p>
          <a:p>
            <a:pPr lvl="0"/>
            <a:r>
              <a:rPr lang="en-GB">
                <a:latin typeface="Helvetica"/>
                <a:cs typeface="Helvetica"/>
              </a:rPr>
              <a:t>Transition to ROBINA</a:t>
            </a:r>
          </a:p>
          <a:p>
            <a:pPr lvl="2"/>
            <a:r>
              <a:rPr lang="en-GB">
                <a:latin typeface="Helvetica"/>
                <a:cs typeface="Helvetica"/>
              </a:rPr>
              <a:t>Let’s get started with a little activity to get ourselves into the mindset</a:t>
            </a:r>
          </a:p>
        </p:txBody>
      </p:sp>
      <p:sp>
        <p:nvSpPr>
          <p:cNvPr id="4" name="Slide Number Placeholder 3"/>
          <p:cNvSpPr>
            <a:spLocks noGrp="1"/>
          </p:cNvSpPr>
          <p:nvPr>
            <p:ph type="sldNum" sz="quarter" idx="5"/>
          </p:nvPr>
        </p:nvSpPr>
        <p:spPr/>
        <p:txBody>
          <a:bodyPr/>
          <a:lstStyle/>
          <a:p>
            <a:fld id="{268B9E03-B95F-F942-AFF0-5C85FCB29B75}" type="slidenum">
              <a:rPr lang="en-US" smtClean="0"/>
              <a:pPr/>
              <a:t>3</a:t>
            </a:fld>
            <a:endParaRPr lang="en-US"/>
          </a:p>
        </p:txBody>
      </p:sp>
      <p:sp>
        <p:nvSpPr>
          <p:cNvPr id="7" name="Slide Image Placeholder 6">
            <a:extLst>
              <a:ext uri="{FF2B5EF4-FFF2-40B4-BE49-F238E27FC236}">
                <a16:creationId xmlns:a16="http://schemas.microsoft.com/office/drawing/2014/main" id="{0D672791-7A84-3CBF-937E-791068E1B118}"/>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28312416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highlight>
                  <a:srgbClr val="FFFF00"/>
                </a:highlight>
              </a:rPr>
              <a:t>ROBINA</a:t>
            </a:r>
          </a:p>
          <a:p>
            <a:r>
              <a:rPr lang="en-GB">
                <a:highlight>
                  <a:srgbClr val="FFFF00"/>
                </a:highlight>
              </a:rPr>
              <a:t>Chat: creativity &amp; innovation	2 min</a:t>
            </a:r>
          </a:p>
          <a:p>
            <a:pPr lvl="1"/>
            <a:r>
              <a:rPr lang="en-GB">
                <a:highlight>
                  <a:srgbClr val="FFFF00"/>
                </a:highlight>
              </a:rPr>
              <a:t>Do</a:t>
            </a:r>
          </a:p>
          <a:p>
            <a:pPr lvl="2"/>
            <a:r>
              <a:rPr lang="en-GB">
                <a:highlight>
                  <a:srgbClr val="FFFF00"/>
                </a:highlight>
              </a:rPr>
              <a:t>Provide instructions</a:t>
            </a:r>
          </a:p>
          <a:p>
            <a:pPr lvl="2"/>
            <a:r>
              <a:rPr lang="en-GB">
                <a:highlight>
                  <a:srgbClr val="FFFF00"/>
                </a:highlight>
              </a:rPr>
              <a:t>Ask participants to put their responses into the chat</a:t>
            </a:r>
          </a:p>
          <a:p>
            <a:pPr lvl="0"/>
            <a:r>
              <a:rPr lang="en-GB">
                <a:highlight>
                  <a:srgbClr val="FFFF00"/>
                </a:highlight>
              </a:rPr>
              <a:t>Transition</a:t>
            </a:r>
          </a:p>
          <a:p>
            <a:pPr lvl="2"/>
            <a:r>
              <a:rPr lang="en-GB">
                <a:highlight>
                  <a:srgbClr val="FFFF00"/>
                </a:highlight>
              </a:rPr>
              <a:t>Try to remember that feeling as we move through our time together… </a:t>
            </a:r>
          </a:p>
          <a:p>
            <a:pPr lvl="2"/>
            <a:r>
              <a:rPr lang="en-GB">
                <a:highlight>
                  <a:srgbClr val="FFFF00"/>
                </a:highlight>
              </a:rPr>
              <a:t>On that note, let’s take a look at our objectives for this workshop</a:t>
            </a:r>
          </a:p>
        </p:txBody>
      </p:sp>
      <p:sp>
        <p:nvSpPr>
          <p:cNvPr id="4" name="Slide Number Placeholder 3"/>
          <p:cNvSpPr>
            <a:spLocks noGrp="1"/>
          </p:cNvSpPr>
          <p:nvPr>
            <p:ph type="sldNum" sz="quarter" idx="5"/>
          </p:nvPr>
        </p:nvSpPr>
        <p:spPr/>
        <p:txBody>
          <a:bodyPr/>
          <a:lstStyle/>
          <a:p>
            <a:fld id="{268B9E03-B95F-F942-AFF0-5C85FCB29B75}" type="slidenum">
              <a:rPr lang="en-US" smtClean="0"/>
              <a:pPr/>
              <a:t>4</a:t>
            </a:fld>
            <a:endParaRPr lang="en-US"/>
          </a:p>
        </p:txBody>
      </p:sp>
    </p:spTree>
    <p:extLst>
      <p:ext uri="{BB962C8B-B14F-4D97-AF65-F5344CB8AC3E}">
        <p14:creationId xmlns:p14="http://schemas.microsoft.com/office/powerpoint/2010/main" val="2191566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F4A63-1045-A28A-F2B1-FA0EA93C584A}"/>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6DF959BD-1CEC-F056-0A02-3EFA3ACC0780}"/>
              </a:ext>
            </a:extLst>
          </p:cNvPr>
          <p:cNvSpPr>
            <a:spLocks noGrp="1"/>
          </p:cNvSpPr>
          <p:nvPr>
            <p:ph type="body" idx="1"/>
          </p:nvPr>
        </p:nvSpPr>
        <p:spPr/>
        <p:txBody>
          <a:bodyPr/>
          <a:lstStyle/>
          <a:p>
            <a:r>
              <a:rPr lang="en-GB"/>
              <a:t>ROBINA</a:t>
            </a:r>
          </a:p>
          <a:p>
            <a:r>
              <a:rPr lang="en-GB"/>
              <a:t>Objectives	1 min</a:t>
            </a:r>
          </a:p>
          <a:p>
            <a:pPr lvl="1"/>
            <a:r>
              <a:rPr lang="en-GB"/>
              <a:t>Do</a:t>
            </a:r>
          </a:p>
          <a:p>
            <a:pPr lvl="2"/>
            <a:r>
              <a:rPr lang="en-GB"/>
              <a:t>Walk through objectives</a:t>
            </a:r>
          </a:p>
          <a:p>
            <a:pPr lvl="2"/>
            <a:r>
              <a:rPr lang="en-GB"/>
              <a:t>Point out it’s meant to be very interactive and action-focused</a:t>
            </a:r>
          </a:p>
          <a:p>
            <a:pPr lvl="2"/>
            <a:r>
              <a:rPr lang="en-GB"/>
              <a:t>Today is not just about learning, but also about enabling them to walk away with a very good start on the business case and an implementation plan for their organization</a:t>
            </a:r>
          </a:p>
          <a:p>
            <a:pPr lvl="0"/>
            <a:r>
              <a:rPr lang="en-GB"/>
              <a:t>Transition</a:t>
            </a:r>
          </a:p>
          <a:p>
            <a:pPr lvl="2"/>
            <a:r>
              <a:rPr lang="en-GB"/>
              <a:t>And our agenda…</a:t>
            </a:r>
          </a:p>
        </p:txBody>
      </p:sp>
      <p:sp>
        <p:nvSpPr>
          <p:cNvPr id="4" name="Slide Number Placeholder 3">
            <a:extLst>
              <a:ext uri="{FF2B5EF4-FFF2-40B4-BE49-F238E27FC236}">
                <a16:creationId xmlns:a16="http://schemas.microsoft.com/office/drawing/2014/main" id="{AAFCFC8E-A8B4-D424-A958-EEDC5F8819F5}"/>
              </a:ext>
            </a:extLst>
          </p:cNvPr>
          <p:cNvSpPr>
            <a:spLocks noGrp="1"/>
          </p:cNvSpPr>
          <p:nvPr>
            <p:ph type="sldNum" sz="quarter" idx="5"/>
          </p:nvPr>
        </p:nvSpPr>
        <p:spPr/>
        <p:txBody>
          <a:bodyPr/>
          <a:lstStyle/>
          <a:p>
            <a:fld id="{268B9E03-B95F-F942-AFF0-5C85FCB29B75}" type="slidenum">
              <a:rPr lang="en-US" smtClean="0"/>
              <a:pPr/>
              <a:t>5</a:t>
            </a:fld>
            <a:endParaRPr lang="en-US"/>
          </a:p>
        </p:txBody>
      </p:sp>
      <p:sp>
        <p:nvSpPr>
          <p:cNvPr id="6" name="Slide Image Placeholder 5">
            <a:extLst>
              <a:ext uri="{FF2B5EF4-FFF2-40B4-BE49-F238E27FC236}">
                <a16:creationId xmlns:a16="http://schemas.microsoft.com/office/drawing/2014/main" id="{923BE481-CE15-172A-2DF5-1EE27B92B4EF}"/>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777660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ROBINA</a:t>
            </a:r>
          </a:p>
          <a:p>
            <a:r>
              <a:rPr lang="en-GB"/>
              <a:t>Agenda	1 min</a:t>
            </a:r>
          </a:p>
          <a:p>
            <a:pPr lvl="1"/>
            <a:r>
              <a:rPr lang="en-GB"/>
              <a:t>Do</a:t>
            </a:r>
          </a:p>
          <a:p>
            <a:pPr lvl="2"/>
            <a:r>
              <a:rPr lang="en-GB"/>
              <a:t>Walk through agenda</a:t>
            </a:r>
          </a:p>
          <a:p>
            <a:pPr lvl="2"/>
            <a:r>
              <a:rPr lang="en-GB"/>
              <a:t>Point out the session is likely to last up to 4 hrs</a:t>
            </a:r>
          </a:p>
          <a:p>
            <a:pPr lvl="2"/>
            <a:r>
              <a:rPr lang="en-GB"/>
              <a:t>We will have a 15 min break at around 90 min</a:t>
            </a:r>
          </a:p>
        </p:txBody>
      </p:sp>
      <p:sp>
        <p:nvSpPr>
          <p:cNvPr id="4" name="Slide Number Placeholder 3"/>
          <p:cNvSpPr>
            <a:spLocks noGrp="1"/>
          </p:cNvSpPr>
          <p:nvPr>
            <p:ph type="sldNum" sz="quarter" idx="5"/>
          </p:nvPr>
        </p:nvSpPr>
        <p:spPr/>
        <p:txBody>
          <a:bodyPr/>
          <a:lstStyle/>
          <a:p>
            <a:fld id="{268B9E03-B95F-F942-AFF0-5C85FCB29B75}" type="slidenum">
              <a:rPr lang="en-US" smtClean="0"/>
              <a:pPr/>
              <a:t>6</a:t>
            </a:fld>
            <a:endParaRPr lang="en-US"/>
          </a:p>
        </p:txBody>
      </p:sp>
      <p:sp>
        <p:nvSpPr>
          <p:cNvPr id="6" name="Slide Image Placeholder 5">
            <a:extLst>
              <a:ext uri="{FF2B5EF4-FFF2-40B4-BE49-F238E27FC236}">
                <a16:creationId xmlns:a16="http://schemas.microsoft.com/office/drawing/2014/main" id="{054A455B-3258-B120-239B-6FE6B9E915DB}"/>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4233927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936A9-6BA6-1C04-4C42-3B172C1E904D}"/>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8EA624DB-1391-C9FE-288E-4E7AFD12BA1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ROBINA</a:t>
            </a:r>
          </a:p>
          <a:p>
            <a:r>
              <a:rPr lang="en-GB"/>
              <a:t>Agreements for working together	2 min</a:t>
            </a:r>
          </a:p>
          <a:p>
            <a:pPr lvl="1"/>
            <a:r>
              <a:rPr lang="en-GB"/>
              <a:t>Do</a:t>
            </a:r>
          </a:p>
          <a:p>
            <a:pPr lvl="2"/>
            <a:r>
              <a:rPr lang="en-GB"/>
              <a:t>Ask for preferences of how to communicate, e.g. chat, microphone, hands raised, cameras on, etc?</a:t>
            </a:r>
          </a:p>
          <a:p>
            <a:pPr lvl="0"/>
            <a:r>
              <a:rPr lang="en-GB"/>
              <a:t>Transition</a:t>
            </a:r>
          </a:p>
          <a:p>
            <a:pPr lvl="2"/>
            <a:r>
              <a:rPr lang="en-GB"/>
              <a:t>Let’s quickly review what Skills for Success is all about</a:t>
            </a:r>
          </a:p>
        </p:txBody>
      </p:sp>
      <p:sp>
        <p:nvSpPr>
          <p:cNvPr id="4" name="Slide Number Placeholder 3">
            <a:extLst>
              <a:ext uri="{FF2B5EF4-FFF2-40B4-BE49-F238E27FC236}">
                <a16:creationId xmlns:a16="http://schemas.microsoft.com/office/drawing/2014/main" id="{405B8152-4637-4B03-1944-6F0F08124C66}"/>
              </a:ext>
            </a:extLst>
          </p:cNvPr>
          <p:cNvSpPr>
            <a:spLocks noGrp="1"/>
          </p:cNvSpPr>
          <p:nvPr>
            <p:ph type="sldNum" sz="quarter" idx="5"/>
          </p:nvPr>
        </p:nvSpPr>
        <p:spPr/>
        <p:txBody>
          <a:bodyPr/>
          <a:lstStyle/>
          <a:p>
            <a:fld id="{268B9E03-B95F-F942-AFF0-5C85FCB29B75}" type="slidenum">
              <a:rPr lang="en-US" smtClean="0"/>
              <a:pPr/>
              <a:t>7</a:t>
            </a:fld>
            <a:endParaRPr lang="en-US"/>
          </a:p>
        </p:txBody>
      </p:sp>
      <p:sp>
        <p:nvSpPr>
          <p:cNvPr id="6" name="Slide Image Placeholder 5">
            <a:extLst>
              <a:ext uri="{FF2B5EF4-FFF2-40B4-BE49-F238E27FC236}">
                <a16:creationId xmlns:a16="http://schemas.microsoft.com/office/drawing/2014/main" id="{A09C958F-022F-2D18-E35F-31F0052ECABF}"/>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583222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1C085-699B-529C-C744-F2F2CBD3594A}"/>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FE43FEBF-ABA7-6B87-8C60-C58FE76F4C5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ROBINA</a:t>
            </a:r>
          </a:p>
          <a:p>
            <a:r>
              <a:rPr lang="en-GB"/>
              <a:t>About Skills for Success</a:t>
            </a:r>
          </a:p>
        </p:txBody>
      </p:sp>
      <p:sp>
        <p:nvSpPr>
          <p:cNvPr id="4" name="Slide Number Placeholder 3">
            <a:extLst>
              <a:ext uri="{FF2B5EF4-FFF2-40B4-BE49-F238E27FC236}">
                <a16:creationId xmlns:a16="http://schemas.microsoft.com/office/drawing/2014/main" id="{6A46EF9C-5EC5-C7E2-2FBF-9C75AE8F03A9}"/>
              </a:ext>
            </a:extLst>
          </p:cNvPr>
          <p:cNvSpPr>
            <a:spLocks noGrp="1"/>
          </p:cNvSpPr>
          <p:nvPr>
            <p:ph type="sldNum" sz="quarter" idx="5"/>
          </p:nvPr>
        </p:nvSpPr>
        <p:spPr/>
        <p:txBody>
          <a:bodyPr/>
          <a:lstStyle/>
          <a:p>
            <a:fld id="{268B9E03-B95F-F942-AFF0-5C85FCB29B75}" type="slidenum">
              <a:rPr lang="en-US" smtClean="0"/>
              <a:pPr/>
              <a:t>8</a:t>
            </a:fld>
            <a:endParaRPr lang="en-US"/>
          </a:p>
        </p:txBody>
      </p:sp>
      <p:sp>
        <p:nvSpPr>
          <p:cNvPr id="7" name="Slide Image Placeholder 6">
            <a:extLst>
              <a:ext uri="{FF2B5EF4-FFF2-40B4-BE49-F238E27FC236}">
                <a16:creationId xmlns:a16="http://schemas.microsoft.com/office/drawing/2014/main" id="{4B027C92-BBF7-1525-8DAC-F6ACB8B1DF43}"/>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959413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ROBINA</a:t>
            </a:r>
          </a:p>
          <a:p>
            <a:r>
              <a:rPr lang="en-GB"/>
              <a:t>About Skills for Success	2 min</a:t>
            </a:r>
          </a:p>
          <a:p>
            <a:pPr lvl="1"/>
            <a:r>
              <a:rPr lang="en-GB"/>
              <a:t>Say</a:t>
            </a:r>
          </a:p>
          <a:p>
            <a:pPr lvl="2"/>
            <a:r>
              <a:rPr lang="en-GB"/>
              <a:t>Skills for Success are the skills needed to participate and thrive in learning, work and life.</a:t>
            </a:r>
          </a:p>
          <a:p>
            <a:pPr lvl="2"/>
            <a:r>
              <a:rPr lang="en-GB"/>
              <a:t>The framework includes skills that are foundational for building other skills and knowledge and important for effective social interaction. </a:t>
            </a:r>
          </a:p>
          <a:p>
            <a:pPr lvl="2"/>
            <a:r>
              <a:rPr lang="en-GB"/>
              <a:t>These skills overlap and interact with each other, and with other technical and life skills. They are inclusive and can be adapted to different contexts.</a:t>
            </a:r>
          </a:p>
          <a:p>
            <a:pPr lvl="2"/>
            <a:r>
              <a:rPr lang="en-GB"/>
              <a:t>The Skills are:</a:t>
            </a:r>
          </a:p>
          <a:p>
            <a:pPr marL="355600" marR="0" lvl="3"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GB"/>
              <a:t>Creativity &amp; innovation</a:t>
            </a:r>
          </a:p>
          <a:p>
            <a:pPr lvl="3"/>
            <a:r>
              <a:rPr lang="en-GB"/>
              <a:t>Problem solving</a:t>
            </a:r>
          </a:p>
          <a:p>
            <a:pPr lvl="3"/>
            <a:r>
              <a:rPr lang="en-GB"/>
              <a:t>Reading</a:t>
            </a:r>
          </a:p>
          <a:p>
            <a:pPr lvl="3"/>
            <a:r>
              <a:rPr lang="en-GB"/>
              <a:t>Digital</a:t>
            </a:r>
          </a:p>
          <a:p>
            <a:pPr lvl="3"/>
            <a:r>
              <a:rPr lang="en-GB"/>
              <a:t>Collaboration</a:t>
            </a:r>
          </a:p>
          <a:p>
            <a:pPr marL="355600" marR="0" lvl="3"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GB"/>
              <a:t>Adaptability</a:t>
            </a:r>
          </a:p>
          <a:p>
            <a:pPr lvl="3"/>
            <a:r>
              <a:rPr lang="en-GB"/>
              <a:t>Writing</a:t>
            </a:r>
          </a:p>
          <a:p>
            <a:pPr lvl="3"/>
            <a:r>
              <a:rPr lang="en-GB"/>
              <a:t>Numeracy, and</a:t>
            </a:r>
          </a:p>
          <a:p>
            <a:pPr lvl="3"/>
            <a:r>
              <a:rPr lang="en-GB"/>
              <a:t>Communication</a:t>
            </a:r>
          </a:p>
          <a:p>
            <a:pPr lvl="2"/>
            <a:r>
              <a:rPr lang="en-GB"/>
              <a:t>They are for everyone – employers, workers, training providers, governments, and communities.</a:t>
            </a:r>
          </a:p>
          <a:p>
            <a:pPr lvl="2"/>
            <a:r>
              <a:rPr lang="en-GB"/>
              <a:t>There is an expectation that workers come to the job market with these skills developed, but that’s not the case</a:t>
            </a:r>
          </a:p>
          <a:p>
            <a:pPr lvl="2"/>
            <a:r>
              <a:rPr lang="en-GB"/>
              <a:t>So we need your help to build these essential skills within your organizations</a:t>
            </a:r>
          </a:p>
        </p:txBody>
      </p:sp>
      <p:sp>
        <p:nvSpPr>
          <p:cNvPr id="4" name="Slide Number Placeholder 3"/>
          <p:cNvSpPr>
            <a:spLocks noGrp="1"/>
          </p:cNvSpPr>
          <p:nvPr>
            <p:ph type="sldNum" sz="quarter" idx="5"/>
          </p:nvPr>
        </p:nvSpPr>
        <p:spPr/>
        <p:txBody>
          <a:bodyPr/>
          <a:lstStyle/>
          <a:p>
            <a:fld id="{268B9E03-B95F-F942-AFF0-5C85FCB29B75}" type="slidenum">
              <a:rPr lang="en-US" smtClean="0"/>
              <a:pPr/>
              <a:t>9</a:t>
            </a:fld>
            <a:endParaRPr lang="en-US"/>
          </a:p>
        </p:txBody>
      </p:sp>
      <p:sp>
        <p:nvSpPr>
          <p:cNvPr id="10" name="Slide Image Placeholder 9">
            <a:extLst>
              <a:ext uri="{FF2B5EF4-FFF2-40B4-BE49-F238E27FC236}">
                <a16:creationId xmlns:a16="http://schemas.microsoft.com/office/drawing/2014/main" id="{DCCE88B8-F0AE-7C61-D1BA-81BF156A8BCF}"/>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845720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97B2D-C5BE-B5CA-EDA6-91FBFCF355A1}"/>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788BE19E-8C37-B59E-18D4-AA79088071A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ROBINA</a:t>
            </a:r>
          </a:p>
          <a:p>
            <a:r>
              <a:rPr lang="en-GB"/>
              <a:t>About Skills for Success	1 min</a:t>
            </a:r>
          </a:p>
          <a:p>
            <a:pPr lvl="1"/>
            <a:r>
              <a:rPr lang="en-GB"/>
              <a:t>DO</a:t>
            </a:r>
          </a:p>
          <a:p>
            <a:pPr lvl="2"/>
            <a:r>
              <a:rPr lang="en-GB"/>
              <a:t>Walk through the points on the slide</a:t>
            </a:r>
          </a:p>
        </p:txBody>
      </p:sp>
      <p:sp>
        <p:nvSpPr>
          <p:cNvPr id="4" name="Slide Number Placeholder 3">
            <a:extLst>
              <a:ext uri="{FF2B5EF4-FFF2-40B4-BE49-F238E27FC236}">
                <a16:creationId xmlns:a16="http://schemas.microsoft.com/office/drawing/2014/main" id="{C3CE2107-155E-9DFE-BF82-294692F358F0}"/>
              </a:ext>
            </a:extLst>
          </p:cNvPr>
          <p:cNvSpPr>
            <a:spLocks noGrp="1"/>
          </p:cNvSpPr>
          <p:nvPr>
            <p:ph type="sldNum" sz="quarter" idx="5"/>
          </p:nvPr>
        </p:nvSpPr>
        <p:spPr/>
        <p:txBody>
          <a:bodyPr/>
          <a:lstStyle/>
          <a:p>
            <a:fld id="{268B9E03-B95F-F942-AFF0-5C85FCB29B75}" type="slidenum">
              <a:rPr lang="en-US" smtClean="0"/>
              <a:pPr/>
              <a:t>10</a:t>
            </a:fld>
            <a:endParaRPr lang="en-US"/>
          </a:p>
        </p:txBody>
      </p:sp>
      <p:sp>
        <p:nvSpPr>
          <p:cNvPr id="7" name="Slide Image Placeholder 6">
            <a:extLst>
              <a:ext uri="{FF2B5EF4-FFF2-40B4-BE49-F238E27FC236}">
                <a16:creationId xmlns:a16="http://schemas.microsoft.com/office/drawing/2014/main" id="{3212C756-A0E7-8C17-281D-164F34A037D5}"/>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884683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latin typeface="Helvetica"/>
                <a:cs typeface="Helvetica"/>
              </a:rPr>
              <a:t>ROBINA</a:t>
            </a:r>
          </a:p>
          <a:p>
            <a:r>
              <a:rPr lang="en-GB">
                <a:latin typeface="Helvetica"/>
                <a:cs typeface="Helvetica"/>
              </a:rPr>
              <a:t>Role of I4PL	1 min</a:t>
            </a:r>
          </a:p>
          <a:p>
            <a:pPr lvl="1"/>
            <a:r>
              <a:rPr lang="en-GB">
                <a:latin typeface="Helvetica"/>
                <a:cs typeface="Helvetica"/>
              </a:rPr>
              <a:t>Say</a:t>
            </a:r>
          </a:p>
          <a:p>
            <a:pPr lvl="2"/>
            <a:r>
              <a:rPr lang="en-GB">
                <a:latin typeface="Helvetica"/>
                <a:cs typeface="Helvetica"/>
              </a:rPr>
              <a:t>The purpose of I4PL is to elevate the performance of the Canadian workforce. </a:t>
            </a:r>
          </a:p>
          <a:p>
            <a:pPr lvl="2"/>
            <a:r>
              <a:rPr lang="en-GB">
                <a:latin typeface="Helvetica"/>
                <a:cs typeface="Helvetica"/>
              </a:rPr>
              <a:t>I4PL partnered with ESDC to conduct an extensive research project around three of the skills:</a:t>
            </a:r>
          </a:p>
          <a:p>
            <a:pPr lvl="3"/>
            <a:r>
              <a:rPr lang="en-GB">
                <a:latin typeface="Helvetica"/>
                <a:cs typeface="Helvetica"/>
              </a:rPr>
              <a:t>Adaptability</a:t>
            </a:r>
          </a:p>
          <a:p>
            <a:pPr lvl="3"/>
            <a:r>
              <a:rPr lang="en-GB">
                <a:latin typeface="Helvetica"/>
                <a:cs typeface="Helvetica"/>
              </a:rPr>
              <a:t>Collaboration, and </a:t>
            </a:r>
          </a:p>
          <a:p>
            <a:pPr lvl="3"/>
            <a:r>
              <a:rPr lang="en-GB">
                <a:latin typeface="Helvetica"/>
                <a:cs typeface="Helvetica"/>
              </a:rPr>
              <a:t>Creativity &amp; Innovation</a:t>
            </a:r>
          </a:p>
          <a:p>
            <a:pPr lvl="2"/>
            <a:r>
              <a:rPr lang="en-GB">
                <a:latin typeface="Helvetica"/>
                <a:cs typeface="Helvetica"/>
              </a:rPr>
              <a:t>As part of this project, the team:</a:t>
            </a:r>
          </a:p>
          <a:p>
            <a:pPr lvl="3"/>
            <a:r>
              <a:rPr lang="en-GB">
                <a:latin typeface="Helvetica"/>
                <a:cs typeface="Helvetica"/>
              </a:rPr>
              <a:t>Conducted a systematic review of the research and professional literature on effective practices for building Skills for Success to identify approaches that work for teaching collaboration, creativity &amp; innovation, creativity and innovation, and ones that don’t.</a:t>
            </a:r>
          </a:p>
          <a:p>
            <a:pPr lvl="3"/>
            <a:r>
              <a:rPr lang="en-GB">
                <a:latin typeface="Helvetica"/>
                <a:cs typeface="Helvetica"/>
              </a:rPr>
              <a:t>Surveyed L&amp;D professionals to find out the extent to which they are already offering training on the Skills for Success, as well as other commitments and constraints that may affect professionals’ ability to offer more learning in this area. </a:t>
            </a:r>
          </a:p>
          <a:p>
            <a:pPr lvl="2"/>
            <a:r>
              <a:rPr lang="en-GB">
                <a:latin typeface="Helvetica"/>
                <a:cs typeface="Helvetica"/>
              </a:rPr>
              <a:t>And based on these findings, we have developed these workshops to help you build Skills for Success in the Canadian workforce.</a:t>
            </a:r>
          </a:p>
          <a:p>
            <a:pPr>
              <a:defRPr/>
            </a:pPr>
            <a:r>
              <a:rPr lang="en-GB">
                <a:latin typeface="Helvetica"/>
                <a:cs typeface="Helvetica"/>
              </a:rPr>
              <a:t>Transition to BEVERLY- click to next slide</a:t>
            </a:r>
            <a:endParaRPr lang="en-GB"/>
          </a:p>
        </p:txBody>
      </p:sp>
      <p:sp>
        <p:nvSpPr>
          <p:cNvPr id="4" name="Slide Number Placeholder 3"/>
          <p:cNvSpPr>
            <a:spLocks noGrp="1"/>
          </p:cNvSpPr>
          <p:nvPr>
            <p:ph type="sldNum" sz="quarter" idx="5"/>
          </p:nvPr>
        </p:nvSpPr>
        <p:spPr/>
        <p:txBody>
          <a:bodyPr/>
          <a:lstStyle/>
          <a:p>
            <a:fld id="{268B9E03-B95F-F942-AFF0-5C85FCB29B75}" type="slidenum">
              <a:rPr lang="en-US" smtClean="0"/>
              <a:pPr/>
              <a:t>11</a:t>
            </a:fld>
            <a:endParaRPr lang="en-US"/>
          </a:p>
        </p:txBody>
      </p:sp>
    </p:spTree>
    <p:extLst>
      <p:ext uri="{BB962C8B-B14F-4D97-AF65-F5344CB8AC3E}">
        <p14:creationId xmlns:p14="http://schemas.microsoft.com/office/powerpoint/2010/main" val="38001291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latin typeface="Helvetica"/>
                <a:cs typeface="Helvetica"/>
              </a:rPr>
              <a:t>BEVERLY</a:t>
            </a:r>
          </a:p>
          <a:p>
            <a:pPr lvl="2">
              <a:buFont typeface="Wingdings"/>
              <a:buChar char="§"/>
            </a:pPr>
            <a:r>
              <a:rPr lang="en-GB"/>
              <a:t>In this workshop we’re going to be focusing on creativity &amp; innovation</a:t>
            </a:r>
            <a:endParaRPr lang="en-US"/>
          </a:p>
          <a:p>
            <a:pPr lvl="2">
              <a:buFont typeface="Wingdings"/>
              <a:buChar char="§"/>
            </a:pPr>
            <a:r>
              <a:rPr lang="en-GB">
                <a:latin typeface="Helvetica"/>
                <a:cs typeface="Helvetica"/>
              </a:rPr>
              <a:t>Let’s begin by exploring creativity &amp; innovation and what it means</a:t>
            </a:r>
            <a:endParaRPr lang="en-US">
              <a:latin typeface="Helvetica"/>
              <a:cs typeface="Helvetica"/>
            </a:endParaRPr>
          </a:p>
          <a:p>
            <a:endParaRPr lang="en-GB">
              <a:cs typeface="Helvetica"/>
            </a:endParaRPr>
          </a:p>
        </p:txBody>
      </p:sp>
      <p:sp>
        <p:nvSpPr>
          <p:cNvPr id="4" name="Slide Number Placeholder 3"/>
          <p:cNvSpPr>
            <a:spLocks noGrp="1"/>
          </p:cNvSpPr>
          <p:nvPr>
            <p:ph type="sldNum" sz="quarter" idx="5"/>
          </p:nvPr>
        </p:nvSpPr>
        <p:spPr/>
        <p:txBody>
          <a:bodyPr/>
          <a:lstStyle/>
          <a:p>
            <a:fld id="{268B9E03-B95F-F942-AFF0-5C85FCB29B75}" type="slidenum">
              <a:rPr lang="en-US" smtClean="0"/>
              <a:pPr/>
              <a:t>12</a:t>
            </a:fld>
            <a:endParaRPr lang="en-US"/>
          </a:p>
        </p:txBody>
      </p:sp>
    </p:spTree>
    <p:extLst>
      <p:ext uri="{BB962C8B-B14F-4D97-AF65-F5344CB8AC3E}">
        <p14:creationId xmlns:p14="http://schemas.microsoft.com/office/powerpoint/2010/main" val="38646848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F6031-DD4C-E337-4BE1-49275A6F03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E07EF2-D253-F38B-EE70-75CF8FC34A66}"/>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21FD06AD-2F16-B2D2-A3CC-84E42F35FD9D}"/>
              </a:ext>
            </a:extLst>
          </p:cNvPr>
          <p:cNvSpPr>
            <a:spLocks noGrp="1"/>
          </p:cNvSpPr>
          <p:nvPr>
            <p:ph type="body" idx="1"/>
          </p:nvPr>
        </p:nvSpPr>
        <p:spPr/>
        <p:txBody>
          <a:bodyPr/>
          <a:lstStyle/>
          <a:p>
            <a:r>
              <a:rPr lang="en-GB">
                <a:latin typeface="Helvetica"/>
                <a:cs typeface="Helvetica"/>
              </a:rPr>
              <a:t>BEVERLY</a:t>
            </a:r>
          </a:p>
          <a:p>
            <a:r>
              <a:rPr lang="en-GB">
                <a:latin typeface="Helvetica"/>
                <a:cs typeface="Helvetica"/>
              </a:rPr>
              <a:t>creativity &amp; innovation in the research	1 min</a:t>
            </a:r>
          </a:p>
          <a:p>
            <a:pPr lvl="1"/>
            <a:endParaRPr lang="en-GB">
              <a:latin typeface="Helvetica"/>
              <a:cs typeface="Helvetica"/>
            </a:endParaRPr>
          </a:p>
          <a:p>
            <a:pPr lvl="1"/>
            <a:r>
              <a:rPr lang="en-GB">
                <a:latin typeface="Helvetica"/>
                <a:cs typeface="Helvetica"/>
              </a:rPr>
              <a:t>Say</a:t>
            </a:r>
          </a:p>
          <a:p>
            <a:pPr marL="285750" lvl="1" indent="-285750">
              <a:buFont typeface="Wingdings" panose="020B0604020202020204" pitchFamily="34" charset="0"/>
              <a:buChar char="§"/>
            </a:pPr>
            <a:r>
              <a:rPr lang="en-GB">
                <a:latin typeface="Helvetica"/>
                <a:cs typeface="Helvetica"/>
              </a:rPr>
              <a:t>Here is a summary of what the research on creativity &amp; innovation identifies</a:t>
            </a:r>
          </a:p>
          <a:p>
            <a:pPr lvl="1"/>
            <a:r>
              <a:rPr lang="en-GB">
                <a:latin typeface="Helvetica"/>
                <a:cs typeface="Helvetica"/>
              </a:rPr>
              <a:t>Do</a:t>
            </a:r>
            <a:endParaRPr lang="en-GB">
              <a:cs typeface="Helvetica"/>
            </a:endParaRPr>
          </a:p>
          <a:p>
            <a:pPr lvl="2"/>
            <a:r>
              <a:rPr lang="en-GB">
                <a:latin typeface="Helvetica"/>
                <a:cs typeface="Helvetica"/>
              </a:rPr>
              <a:t>Walk through the points</a:t>
            </a:r>
          </a:p>
          <a:p>
            <a:pPr lvl="2"/>
            <a:endParaRPr lang="en-GB">
              <a:cs typeface="Helvetica"/>
            </a:endParaRPr>
          </a:p>
        </p:txBody>
      </p:sp>
      <p:sp>
        <p:nvSpPr>
          <p:cNvPr id="4" name="Slide Number Placeholder 3">
            <a:extLst>
              <a:ext uri="{FF2B5EF4-FFF2-40B4-BE49-F238E27FC236}">
                <a16:creationId xmlns:a16="http://schemas.microsoft.com/office/drawing/2014/main" id="{372F2557-FFB3-C194-B29D-4733172A9D2A}"/>
              </a:ext>
            </a:extLst>
          </p:cNvPr>
          <p:cNvSpPr>
            <a:spLocks noGrp="1"/>
          </p:cNvSpPr>
          <p:nvPr>
            <p:ph type="sldNum" sz="quarter" idx="5"/>
          </p:nvPr>
        </p:nvSpPr>
        <p:spPr/>
        <p:txBody>
          <a:bodyPr/>
          <a:lstStyle/>
          <a:p>
            <a:fld id="{268B9E03-B95F-F942-AFF0-5C85FCB29B75}" type="slidenum">
              <a:rPr lang="en-US" smtClean="0"/>
              <a:pPr/>
              <a:t>13</a:t>
            </a:fld>
            <a:endParaRPr lang="en-US"/>
          </a:p>
        </p:txBody>
      </p:sp>
    </p:spTree>
    <p:extLst>
      <p:ext uri="{BB962C8B-B14F-4D97-AF65-F5344CB8AC3E}">
        <p14:creationId xmlns:p14="http://schemas.microsoft.com/office/powerpoint/2010/main" val="38058347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94B00-B1C3-193A-239D-737666AAA5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897659-2457-6EA0-9D6D-0995771FA106}"/>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5E8DB186-9479-3527-3BA4-24118D5642BC}"/>
              </a:ext>
            </a:extLst>
          </p:cNvPr>
          <p:cNvSpPr>
            <a:spLocks noGrp="1"/>
          </p:cNvSpPr>
          <p:nvPr>
            <p:ph type="body" idx="1"/>
          </p:nvPr>
        </p:nvSpPr>
        <p:spPr/>
        <p:txBody>
          <a:bodyPr/>
          <a:lstStyle/>
          <a:p>
            <a:r>
              <a:rPr lang="en-GB">
                <a:latin typeface="Helvetica"/>
                <a:cs typeface="Helvetica"/>
              </a:rPr>
              <a:t>BEVERLY</a:t>
            </a:r>
          </a:p>
          <a:p>
            <a:r>
              <a:rPr lang="en-GB">
                <a:latin typeface="Helvetica"/>
                <a:cs typeface="Helvetica"/>
              </a:rPr>
              <a:t>Discussion: definitions	 3 min</a:t>
            </a:r>
          </a:p>
          <a:p>
            <a:pPr lvl="1"/>
            <a:r>
              <a:rPr lang="en-GB">
                <a:latin typeface="Helvetica"/>
                <a:cs typeface="Helvetica"/>
              </a:rPr>
              <a:t>Say</a:t>
            </a:r>
            <a:endParaRPr lang="en-GB">
              <a:cs typeface="Helvetica"/>
            </a:endParaRPr>
          </a:p>
          <a:p>
            <a:pPr marL="285750" lvl="1" indent="-285750">
              <a:buFont typeface="Wingdings" panose="020B0604020202020204" pitchFamily="34" charset="0"/>
              <a:buChar char="§"/>
            </a:pPr>
            <a:r>
              <a:rPr lang="en-GB">
                <a:latin typeface="Helvetica"/>
                <a:cs typeface="Helvetica"/>
              </a:rPr>
              <a:t>I would like to hear from about 3 people...raise your hand if you would like to share</a:t>
            </a:r>
          </a:p>
          <a:p>
            <a:pPr lvl="1"/>
            <a:r>
              <a:rPr lang="en-GB">
                <a:latin typeface="Helvetica"/>
                <a:cs typeface="Helvetica"/>
              </a:rPr>
              <a:t>Ask</a:t>
            </a:r>
            <a:endParaRPr lang="en-GB">
              <a:cs typeface="Helvetica"/>
            </a:endParaRPr>
          </a:p>
          <a:p>
            <a:pPr lvl="2"/>
            <a:r>
              <a:rPr lang="en-GB">
                <a:latin typeface="Helvetica"/>
                <a:cs typeface="Helvetica"/>
              </a:rPr>
              <a:t>Are creativity and innovation the same thing?</a:t>
            </a:r>
          </a:p>
          <a:p>
            <a:pPr lvl="2"/>
            <a:r>
              <a:rPr lang="en-GB">
                <a:latin typeface="Helvetica"/>
                <a:cs typeface="Helvetica"/>
              </a:rPr>
              <a:t>If not, what is the difference?</a:t>
            </a:r>
          </a:p>
          <a:p>
            <a:pPr lvl="1"/>
            <a:r>
              <a:rPr lang="en-GB">
                <a:latin typeface="Helvetica"/>
                <a:cs typeface="Helvetica"/>
              </a:rPr>
              <a:t>Do</a:t>
            </a:r>
          </a:p>
          <a:p>
            <a:pPr marL="171450" marR="0" lvl="2" indent="-171450" algn="l" defTabSz="914400" rtl="0" eaLnBrk="1" fontAlgn="auto" latinLnBrk="0" hangingPunct="1">
              <a:lnSpc>
                <a:spcPct val="100000"/>
              </a:lnSpc>
              <a:spcBef>
                <a:spcPts val="0"/>
              </a:spcBef>
              <a:spcAft>
                <a:spcPts val="300"/>
              </a:spcAft>
              <a:buClrTx/>
              <a:buSzTx/>
              <a:buFont typeface="Wingdings" panose="05000000000000000000" pitchFamily="2" charset="2"/>
              <a:buChar char="§"/>
              <a:tabLst/>
              <a:defRPr/>
            </a:pPr>
            <a:r>
              <a:rPr lang="en-GB">
                <a:latin typeface="Helvetica"/>
                <a:cs typeface="Helvetica"/>
              </a:rPr>
              <a:t>Take a few responses then</a:t>
            </a:r>
          </a:p>
          <a:p>
            <a:pPr lvl="2"/>
            <a:r>
              <a:rPr lang="en-GB">
                <a:latin typeface="Helvetica"/>
                <a:cs typeface="Helvetica"/>
              </a:rPr>
              <a:t>Debrief using next slide</a:t>
            </a:r>
          </a:p>
        </p:txBody>
      </p:sp>
      <p:sp>
        <p:nvSpPr>
          <p:cNvPr id="4" name="Slide Number Placeholder 3">
            <a:extLst>
              <a:ext uri="{FF2B5EF4-FFF2-40B4-BE49-F238E27FC236}">
                <a16:creationId xmlns:a16="http://schemas.microsoft.com/office/drawing/2014/main" id="{F003A35C-9DB6-7A2D-1C62-784702CA3414}"/>
              </a:ext>
            </a:extLst>
          </p:cNvPr>
          <p:cNvSpPr>
            <a:spLocks noGrp="1"/>
          </p:cNvSpPr>
          <p:nvPr>
            <p:ph type="sldNum" sz="quarter" idx="5"/>
          </p:nvPr>
        </p:nvSpPr>
        <p:spPr/>
        <p:txBody>
          <a:bodyPr/>
          <a:lstStyle/>
          <a:p>
            <a:fld id="{268B9E03-B95F-F942-AFF0-5C85FCB29B75}" type="slidenum">
              <a:rPr lang="en-US" smtClean="0"/>
              <a:pPr/>
              <a:t>14</a:t>
            </a:fld>
            <a:endParaRPr lang="en-US"/>
          </a:p>
        </p:txBody>
      </p:sp>
    </p:spTree>
    <p:extLst>
      <p:ext uri="{BB962C8B-B14F-4D97-AF65-F5344CB8AC3E}">
        <p14:creationId xmlns:p14="http://schemas.microsoft.com/office/powerpoint/2010/main" val="20368227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D2829-3C16-4E95-946E-B773738F8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F31755-C554-BCE3-8504-04A0EAC4F748}"/>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06C19917-C6A8-993F-BF83-C2121DAA5F78}"/>
              </a:ext>
            </a:extLst>
          </p:cNvPr>
          <p:cNvSpPr>
            <a:spLocks noGrp="1"/>
          </p:cNvSpPr>
          <p:nvPr>
            <p:ph type="body" idx="1"/>
          </p:nvPr>
        </p:nvSpPr>
        <p:spPr/>
        <p:txBody>
          <a:bodyPr/>
          <a:lstStyle/>
          <a:p>
            <a:r>
              <a:rPr lang="en-GB">
                <a:latin typeface="Helvetica"/>
                <a:cs typeface="Helvetica"/>
              </a:rPr>
              <a:t>BEVERLY</a:t>
            </a:r>
          </a:p>
          <a:p>
            <a:r>
              <a:rPr lang="en-GB">
                <a:latin typeface="Helvetica"/>
                <a:cs typeface="Helvetica"/>
              </a:rPr>
              <a:t>creativity &amp; innovation in the research	1 min</a:t>
            </a:r>
          </a:p>
          <a:p>
            <a:pPr lvl="1"/>
            <a:endParaRPr lang="en-GB">
              <a:latin typeface="Helvetica"/>
              <a:cs typeface="Helvetica"/>
            </a:endParaRPr>
          </a:p>
          <a:p>
            <a:pPr lvl="1"/>
            <a:r>
              <a:rPr lang="en-GB">
                <a:latin typeface="Helvetica"/>
                <a:cs typeface="Helvetica"/>
              </a:rPr>
              <a:t>Say</a:t>
            </a:r>
          </a:p>
          <a:p>
            <a:pPr marL="285750" lvl="1" indent="-285750">
              <a:buFont typeface="Wingdings" panose="020B0604020202020204" pitchFamily="34" charset="0"/>
              <a:buChar char="§"/>
            </a:pPr>
            <a:r>
              <a:rPr lang="en-GB">
                <a:latin typeface="Helvetica"/>
                <a:cs typeface="Helvetica"/>
              </a:rPr>
              <a:t>Thank you for sharing.....Let's look at the definitions for creativity and innovation from the research</a:t>
            </a:r>
          </a:p>
          <a:p>
            <a:pPr lvl="1"/>
            <a:r>
              <a:rPr lang="en-GB">
                <a:latin typeface="Helvetica"/>
                <a:cs typeface="Helvetica"/>
              </a:rPr>
              <a:t>Do</a:t>
            </a:r>
            <a:endParaRPr lang="en-GB"/>
          </a:p>
          <a:p>
            <a:pPr lvl="2"/>
            <a:r>
              <a:rPr lang="en-GB">
                <a:latin typeface="Helvetica"/>
                <a:cs typeface="Helvetica"/>
              </a:rPr>
              <a:t>[click] to reveal each definition in turn</a:t>
            </a:r>
          </a:p>
          <a:p>
            <a:pPr lvl="2"/>
            <a:r>
              <a:rPr lang="en-GB">
                <a:latin typeface="Helvetica"/>
                <a:cs typeface="Helvetica"/>
              </a:rPr>
              <a:t>Walk through the points</a:t>
            </a:r>
          </a:p>
          <a:p>
            <a:pPr marL="171450" marR="0" lvl="2" indent="-171450" algn="l" defTabSz="914400" rtl="0" eaLnBrk="1" fontAlgn="auto" latinLnBrk="0" hangingPunct="1">
              <a:lnSpc>
                <a:spcPct val="100000"/>
              </a:lnSpc>
              <a:spcBef>
                <a:spcPts val="0"/>
              </a:spcBef>
              <a:spcAft>
                <a:spcPts val="300"/>
              </a:spcAft>
              <a:buClrTx/>
              <a:buSzTx/>
              <a:buFont typeface="Wingdings" panose="05000000000000000000" pitchFamily="2" charset="2"/>
              <a:buChar char="§"/>
              <a:tabLst/>
              <a:defRPr/>
            </a:pPr>
            <a:r>
              <a:rPr lang="en-GB">
                <a:latin typeface="Helvetica"/>
                <a:cs typeface="Helvetica"/>
              </a:rPr>
              <a:t>Creativity may also include other requirements such as being appropriate to the context, or being valued and accepted by a community (Watson, 2007). </a:t>
            </a:r>
          </a:p>
          <a:p>
            <a:pPr lvl="2"/>
            <a:r>
              <a:rPr lang="en-GB">
                <a:latin typeface="Helvetica"/>
                <a:cs typeface="Helvetica"/>
              </a:rPr>
              <a:t>Transition to ESDC definition</a:t>
            </a:r>
          </a:p>
        </p:txBody>
      </p:sp>
      <p:sp>
        <p:nvSpPr>
          <p:cNvPr id="4" name="Slide Number Placeholder 3">
            <a:extLst>
              <a:ext uri="{FF2B5EF4-FFF2-40B4-BE49-F238E27FC236}">
                <a16:creationId xmlns:a16="http://schemas.microsoft.com/office/drawing/2014/main" id="{79F3A88D-AB65-A78D-9A8D-A4C5FF6A584D}"/>
              </a:ext>
            </a:extLst>
          </p:cNvPr>
          <p:cNvSpPr>
            <a:spLocks noGrp="1"/>
          </p:cNvSpPr>
          <p:nvPr>
            <p:ph type="sldNum" sz="quarter" idx="5"/>
          </p:nvPr>
        </p:nvSpPr>
        <p:spPr/>
        <p:txBody>
          <a:bodyPr/>
          <a:lstStyle/>
          <a:p>
            <a:fld id="{268B9E03-B95F-F942-AFF0-5C85FCB29B75}" type="slidenum">
              <a:rPr lang="en-US" smtClean="0"/>
              <a:pPr/>
              <a:t>15</a:t>
            </a:fld>
            <a:endParaRPr lang="en-US"/>
          </a:p>
        </p:txBody>
      </p:sp>
    </p:spTree>
    <p:extLst>
      <p:ext uri="{BB962C8B-B14F-4D97-AF65-F5344CB8AC3E}">
        <p14:creationId xmlns:p14="http://schemas.microsoft.com/office/powerpoint/2010/main" val="15853387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latin typeface="Helvetica"/>
                <a:cs typeface="Helvetica"/>
              </a:rPr>
              <a:t>BEVERLY</a:t>
            </a:r>
          </a:p>
          <a:p>
            <a:r>
              <a:rPr lang="en-GB">
                <a:latin typeface="Helvetica"/>
                <a:cs typeface="Helvetica"/>
              </a:rPr>
              <a:t>Defining creativity &amp; innovation	1 min</a:t>
            </a:r>
          </a:p>
          <a:p>
            <a:pPr lvl="1"/>
            <a:r>
              <a:rPr lang="en-GB">
                <a:latin typeface="Helvetica"/>
                <a:cs typeface="Helvetica"/>
              </a:rPr>
              <a:t>SAY</a:t>
            </a:r>
          </a:p>
          <a:p>
            <a:pPr lvl="2">
              <a:defRPr/>
            </a:pPr>
            <a:r>
              <a:rPr lang="en-GB"/>
              <a:t>ESDC definition</a:t>
            </a:r>
            <a:endParaRPr lang="en-US"/>
          </a:p>
          <a:p>
            <a:pPr marL="171450" marR="0" lvl="2" indent="-171450" algn="l" defTabSz="914400">
              <a:lnSpc>
                <a:spcPct val="100000"/>
              </a:lnSpc>
              <a:spcBef>
                <a:spcPts val="0"/>
              </a:spcBef>
              <a:spcAft>
                <a:spcPts val="300"/>
              </a:spcAft>
              <a:buClrTx/>
              <a:buSzTx/>
              <a:buFont typeface="Wingdings" panose="05000000000000000000" pitchFamily="2" charset="2"/>
              <a:buChar char="§"/>
              <a:tabLst/>
              <a:defRPr/>
            </a:pPr>
            <a:r>
              <a:rPr lang="en-GB">
                <a:latin typeface="Helvetica"/>
                <a:cs typeface="Helvetica"/>
              </a:rPr>
              <a:t>You’ll find these definitions in your participant materials as well as many SFS resources</a:t>
            </a:r>
            <a:endParaRPr lang="en-GB"/>
          </a:p>
          <a:p>
            <a:pPr lvl="2">
              <a:defRPr/>
            </a:pPr>
            <a:r>
              <a:rPr lang="en-GB">
                <a:latin typeface="Helvetica"/>
                <a:cs typeface="Helvetica"/>
              </a:rPr>
              <a:t>Creativity &amp; innovation is defined as your ability to imagine, develop, express, encourage, and apply ideas in ways that are novel, unexpected, or challenge existing methods and norms.</a:t>
            </a:r>
          </a:p>
          <a:p>
            <a:pPr lvl="2">
              <a:defRPr/>
            </a:pPr>
            <a:r>
              <a:rPr lang="en-GB">
                <a:latin typeface="Helvetica"/>
                <a:cs typeface="Helvetica"/>
              </a:rPr>
              <a:t>No need to take notes or pictures on this – it’s in your workbooks</a:t>
            </a:r>
          </a:p>
          <a:p>
            <a:pPr lvl="2">
              <a:defRPr/>
            </a:pPr>
            <a:endParaRPr lang="en-GB">
              <a:latin typeface="Helvetica"/>
              <a:cs typeface="Helvetica"/>
            </a:endParaRPr>
          </a:p>
        </p:txBody>
      </p:sp>
      <p:sp>
        <p:nvSpPr>
          <p:cNvPr id="4" name="Slide Number Placeholder 3"/>
          <p:cNvSpPr>
            <a:spLocks noGrp="1"/>
          </p:cNvSpPr>
          <p:nvPr>
            <p:ph type="sldNum" sz="quarter" idx="5"/>
          </p:nvPr>
        </p:nvSpPr>
        <p:spPr/>
        <p:txBody>
          <a:bodyPr/>
          <a:lstStyle/>
          <a:p>
            <a:fld id="{268B9E03-B95F-F942-AFF0-5C85FCB29B75}" type="slidenum">
              <a:rPr lang="en-US" smtClean="0"/>
              <a:pPr/>
              <a:t>16</a:t>
            </a:fld>
            <a:endParaRPr lang="en-US"/>
          </a:p>
        </p:txBody>
      </p:sp>
      <p:sp>
        <p:nvSpPr>
          <p:cNvPr id="7" name="Slide Image Placeholder 6">
            <a:extLst>
              <a:ext uri="{FF2B5EF4-FFF2-40B4-BE49-F238E27FC236}">
                <a16:creationId xmlns:a16="http://schemas.microsoft.com/office/drawing/2014/main" id="{BFDF2253-2463-4EBF-5F19-F261F1A0CF3C}"/>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22557548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78D2C-D368-97F2-B5FF-3B9BFA982C05}"/>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EC6EAC47-6BC5-CA4C-49AF-919E748FA2EB}"/>
              </a:ext>
            </a:extLst>
          </p:cNvPr>
          <p:cNvSpPr>
            <a:spLocks noGrp="1"/>
          </p:cNvSpPr>
          <p:nvPr>
            <p:ph type="body" idx="1"/>
          </p:nvPr>
        </p:nvSpPr>
        <p:spPr/>
        <p:txBody>
          <a:bodyPr/>
          <a:lstStyle/>
          <a:p>
            <a:pPr lvl="0"/>
            <a:r>
              <a:rPr lang="en-GB">
                <a:latin typeface="Helvetica"/>
                <a:cs typeface="Helvetica"/>
              </a:rPr>
              <a:t>BEVERLY</a:t>
            </a:r>
          </a:p>
          <a:p>
            <a:r>
              <a:rPr lang="en-GB">
                <a:latin typeface="Helvetica"/>
                <a:cs typeface="Helvetica"/>
              </a:rPr>
              <a:t>Creativity &amp; Innovation components	1 min</a:t>
            </a:r>
          </a:p>
          <a:p>
            <a:pPr lvl="1"/>
            <a:r>
              <a:rPr lang="en-GB">
                <a:latin typeface="Helvetica"/>
                <a:cs typeface="Helvetica"/>
              </a:rPr>
              <a:t>Say</a:t>
            </a:r>
          </a:p>
          <a:p>
            <a:pPr lvl="2"/>
            <a:r>
              <a:rPr lang="en-GB">
                <a:latin typeface="Helvetica"/>
                <a:cs typeface="Helvetica"/>
              </a:rPr>
              <a:t>A series of “components “make up the creativity &amp; innovation skill – meaning if someone can do these things, they are probably being creative &amp; innovative.</a:t>
            </a:r>
          </a:p>
          <a:p>
            <a:pPr lvl="2"/>
            <a:r>
              <a:rPr lang="en-GB">
                <a:latin typeface="Helvetica"/>
                <a:cs typeface="Helvetica"/>
              </a:rPr>
              <a:t>The components of creativity &amp; innovation are not necessarily sequential… they are:</a:t>
            </a:r>
          </a:p>
          <a:p>
            <a:pPr lvl="3"/>
            <a:r>
              <a:rPr lang="en-GB">
                <a:latin typeface="Helvetica"/>
                <a:cs typeface="Helvetica"/>
              </a:rPr>
              <a:t>[click] Use your imagination and curiosity</a:t>
            </a:r>
          </a:p>
          <a:p>
            <a:pPr lvl="3"/>
            <a:r>
              <a:rPr lang="en-GB">
                <a:latin typeface="Helvetica"/>
                <a:cs typeface="Helvetica"/>
              </a:rPr>
              <a:t>[click] Identify opportunities to innovate</a:t>
            </a:r>
          </a:p>
          <a:p>
            <a:pPr lvl="3"/>
            <a:r>
              <a:rPr lang="en-GB">
                <a:latin typeface="Helvetica"/>
                <a:cs typeface="Helvetica"/>
              </a:rPr>
              <a:t>[click] Generate ideas that are novel to yourself or others</a:t>
            </a:r>
          </a:p>
          <a:p>
            <a:pPr lvl="3"/>
            <a:r>
              <a:rPr lang="en-GB">
                <a:latin typeface="Helvetica"/>
                <a:cs typeface="Helvetica"/>
              </a:rPr>
              <a:t>[click] Develop your ideas</a:t>
            </a:r>
          </a:p>
          <a:p>
            <a:pPr lvl="3"/>
            <a:r>
              <a:rPr lang="en-GB">
                <a:latin typeface="Helvetica"/>
                <a:cs typeface="Helvetica"/>
              </a:rPr>
              <a:t>[click] Apply your ideas</a:t>
            </a:r>
          </a:p>
          <a:p>
            <a:pPr lvl="3"/>
            <a:r>
              <a:rPr lang="en-GB">
                <a:latin typeface="Helvetica"/>
                <a:cs typeface="Helvetica"/>
              </a:rPr>
              <a:t>[click] Facilitate a creative &amp; innovative environment </a:t>
            </a:r>
          </a:p>
          <a:p>
            <a:pPr lvl="2"/>
            <a:r>
              <a:rPr lang="en-GB">
                <a:latin typeface="Helvetica"/>
                <a:cs typeface="Helvetica"/>
              </a:rPr>
              <a:t>These components can help organizations to create:</a:t>
            </a:r>
          </a:p>
          <a:p>
            <a:pPr lvl="3"/>
            <a:r>
              <a:rPr lang="en-GB">
                <a:latin typeface="Helvetica"/>
                <a:cs typeface="Helvetica"/>
              </a:rPr>
              <a:t>Assessments to identify gaps and needs, as well as</a:t>
            </a:r>
          </a:p>
          <a:p>
            <a:pPr lvl="3"/>
            <a:r>
              <a:rPr lang="en-GB">
                <a:latin typeface="Helvetica"/>
                <a:cs typeface="Helvetica"/>
              </a:rPr>
              <a:t>Learning and development solutions to close those gaps</a:t>
            </a:r>
          </a:p>
          <a:p>
            <a:pPr lvl="0"/>
            <a:r>
              <a:rPr lang="en-GB">
                <a:latin typeface="Helvetica"/>
                <a:cs typeface="Helvetica"/>
              </a:rPr>
              <a:t>Transition</a:t>
            </a:r>
          </a:p>
          <a:p>
            <a:pPr lvl="2"/>
            <a:r>
              <a:rPr lang="en-GB">
                <a:latin typeface="Helvetica"/>
                <a:cs typeface="Helvetica"/>
              </a:rPr>
              <a:t>Each of these components is further broken down into observable behaviours</a:t>
            </a:r>
          </a:p>
        </p:txBody>
      </p:sp>
      <p:sp>
        <p:nvSpPr>
          <p:cNvPr id="4" name="Slide Number Placeholder 3">
            <a:extLst>
              <a:ext uri="{FF2B5EF4-FFF2-40B4-BE49-F238E27FC236}">
                <a16:creationId xmlns:a16="http://schemas.microsoft.com/office/drawing/2014/main" id="{0DC3D956-D2C2-2189-598E-96DF8D6DCD35}"/>
              </a:ext>
            </a:extLst>
          </p:cNvPr>
          <p:cNvSpPr>
            <a:spLocks noGrp="1"/>
          </p:cNvSpPr>
          <p:nvPr>
            <p:ph type="sldNum" sz="quarter" idx="5"/>
          </p:nvPr>
        </p:nvSpPr>
        <p:spPr/>
        <p:txBody>
          <a:bodyPr/>
          <a:lstStyle/>
          <a:p>
            <a:fld id="{268B9E03-B95F-F942-AFF0-5C85FCB29B75}" type="slidenum">
              <a:rPr lang="en-US" smtClean="0"/>
              <a:pPr/>
              <a:t>17</a:t>
            </a:fld>
            <a:endParaRPr lang="en-US"/>
          </a:p>
        </p:txBody>
      </p:sp>
      <p:sp>
        <p:nvSpPr>
          <p:cNvPr id="6" name="Slide Image Placeholder 5">
            <a:extLst>
              <a:ext uri="{FF2B5EF4-FFF2-40B4-BE49-F238E27FC236}">
                <a16:creationId xmlns:a16="http://schemas.microsoft.com/office/drawing/2014/main" id="{D7BD24B6-E033-98BC-2891-EBC94A651F93}"/>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5476073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B5A64-4AD3-C9EC-1AA9-AD4722F78BA9}"/>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59D56D6A-4644-2494-9DFB-8E88145B909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BEVERLY</a:t>
            </a:r>
          </a:p>
          <a:p>
            <a:r>
              <a:rPr lang="en-GB"/>
              <a:t>Creativity &amp; Innovation components	3 min</a:t>
            </a:r>
          </a:p>
          <a:p>
            <a:pPr lvl="1"/>
            <a:r>
              <a:rPr lang="en-GB"/>
              <a:t>DO</a:t>
            </a:r>
          </a:p>
          <a:p>
            <a:pPr lvl="2"/>
            <a:r>
              <a:rPr lang="en-GB"/>
              <a:t>[click] to reveal each of the expanded definitions in turn</a:t>
            </a:r>
          </a:p>
          <a:p>
            <a:pPr lvl="2"/>
            <a:r>
              <a:rPr lang="en-GB"/>
              <a:t>Let them know you will spend more time with these in depth later in the session</a:t>
            </a:r>
          </a:p>
          <a:p>
            <a:pPr lvl="1"/>
            <a:r>
              <a:rPr lang="en-GB"/>
              <a:t>Say</a:t>
            </a:r>
          </a:p>
          <a:p>
            <a:pPr lvl="2"/>
            <a:r>
              <a:rPr lang="en-GB"/>
              <a:t>The government has also identified proficiency levels</a:t>
            </a:r>
          </a:p>
          <a:p>
            <a:pPr lvl="4"/>
            <a:r>
              <a:rPr lang="en-GB">
                <a:latin typeface="Helvetica"/>
                <a:cs typeface="Helvetica"/>
                <a:hlinkClick r:id="rId3"/>
              </a:rPr>
              <a:t>https://www.canada.ca/en/services/jobs/training/initiatives/skills-success/learning-steps.html#creativity</a:t>
            </a:r>
            <a:endParaRPr lang="en-GB">
              <a:cs typeface="Helvetica"/>
              <a:hlinkClick r:id="rId3"/>
            </a:endParaRPr>
          </a:p>
          <a:p>
            <a:pPr lvl="4"/>
            <a:r>
              <a:rPr lang="en-GB">
                <a:latin typeface="Helvetica"/>
                <a:cs typeface="Helvetica"/>
              </a:rPr>
              <a:t>Time to dive into this more later on in the session</a:t>
            </a:r>
            <a:endParaRPr lang="en-GB">
              <a:cs typeface="Helvetica"/>
            </a:endParaRPr>
          </a:p>
        </p:txBody>
      </p:sp>
      <p:sp>
        <p:nvSpPr>
          <p:cNvPr id="4" name="Slide Number Placeholder 3">
            <a:extLst>
              <a:ext uri="{FF2B5EF4-FFF2-40B4-BE49-F238E27FC236}">
                <a16:creationId xmlns:a16="http://schemas.microsoft.com/office/drawing/2014/main" id="{07939F7E-44E7-507F-A7B3-2E648EC72AB5}"/>
              </a:ext>
            </a:extLst>
          </p:cNvPr>
          <p:cNvSpPr>
            <a:spLocks noGrp="1"/>
          </p:cNvSpPr>
          <p:nvPr>
            <p:ph type="sldNum" sz="quarter" idx="5"/>
          </p:nvPr>
        </p:nvSpPr>
        <p:spPr/>
        <p:txBody>
          <a:bodyPr/>
          <a:lstStyle/>
          <a:p>
            <a:fld id="{268B9E03-B95F-F942-AFF0-5C85FCB29B75}" type="slidenum">
              <a:rPr lang="en-US" smtClean="0"/>
              <a:pPr/>
              <a:t>18</a:t>
            </a:fld>
            <a:endParaRPr lang="en-US"/>
          </a:p>
        </p:txBody>
      </p:sp>
      <p:sp>
        <p:nvSpPr>
          <p:cNvPr id="6" name="Slide Image Placeholder 5">
            <a:extLst>
              <a:ext uri="{FF2B5EF4-FFF2-40B4-BE49-F238E27FC236}">
                <a16:creationId xmlns:a16="http://schemas.microsoft.com/office/drawing/2014/main" id="{2A947C8D-98E1-FCAC-6C75-0817CA05BAE5}"/>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3813599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latin typeface="Helvetica"/>
                <a:cs typeface="Helvetica"/>
              </a:rPr>
              <a:t>BEVERLY</a:t>
            </a:r>
          </a:p>
          <a:p>
            <a:r>
              <a:rPr lang="en-GB">
                <a:latin typeface="Helvetica"/>
                <a:cs typeface="Helvetica"/>
              </a:rPr>
              <a:t>Creativity &amp; Innovation proficiency levels	3 min</a:t>
            </a:r>
          </a:p>
          <a:p>
            <a:pPr lvl="1"/>
            <a:r>
              <a:rPr lang="en-GB">
                <a:latin typeface="Helvetica"/>
                <a:cs typeface="Helvetica"/>
              </a:rPr>
              <a:t>Say</a:t>
            </a:r>
          </a:p>
          <a:p>
            <a:pPr lvl="2"/>
            <a:r>
              <a:rPr lang="en-GB">
                <a:latin typeface="Helvetica"/>
                <a:cs typeface="Helvetica"/>
              </a:rPr>
              <a:t>Proficiency levels are the level at which a person demonstrates a particular skill. These levels support organizations to:</a:t>
            </a:r>
          </a:p>
          <a:p>
            <a:pPr lvl="3"/>
            <a:r>
              <a:rPr lang="en-GB">
                <a:latin typeface="Helvetica"/>
                <a:cs typeface="Helvetica"/>
              </a:rPr>
              <a:t>build tools to assess people’s skills</a:t>
            </a:r>
          </a:p>
          <a:p>
            <a:pPr lvl="3"/>
            <a:r>
              <a:rPr lang="en-GB">
                <a:latin typeface="Helvetica"/>
                <a:cs typeface="Helvetica"/>
              </a:rPr>
              <a:t>help individuals understand their skill levels</a:t>
            </a:r>
          </a:p>
          <a:p>
            <a:pPr lvl="2"/>
            <a:r>
              <a:rPr lang="en-GB">
                <a:latin typeface="Helvetica"/>
                <a:cs typeface="Helvetica"/>
              </a:rPr>
              <a:t>[click] to reveal and walk through each of the 3 levels highlighting the differences</a:t>
            </a:r>
          </a:p>
          <a:p>
            <a:pPr lvl="3"/>
            <a:r>
              <a:rPr lang="en-GB">
                <a:latin typeface="Helvetica"/>
                <a:cs typeface="Helvetica"/>
              </a:rPr>
              <a:t>[click] Entry level: generate some ideas with guidance and support, open to new ideas but revert to habits</a:t>
            </a:r>
          </a:p>
          <a:p>
            <a:pPr lvl="3"/>
            <a:r>
              <a:rPr lang="en-GB">
                <a:latin typeface="Helvetica"/>
                <a:cs typeface="Helvetica"/>
              </a:rPr>
              <a:t>[click] Intermediate level: generate more novel ideas, learn and improve from failures, receptive to new ideas</a:t>
            </a:r>
          </a:p>
          <a:p>
            <a:pPr lvl="3"/>
            <a:r>
              <a:rPr lang="en-GB">
                <a:latin typeface="Helvetica"/>
                <a:cs typeface="Helvetica"/>
              </a:rPr>
              <a:t>[click] Advanced level: generate more, diverse ideas, evaluate limitations to minimize failure, facilitate others’ creativity &amp; innovation</a:t>
            </a:r>
          </a:p>
          <a:p>
            <a:pPr lvl="2"/>
            <a:r>
              <a:rPr lang="en-GB">
                <a:latin typeface="Helvetica"/>
                <a:cs typeface="Helvetica"/>
              </a:rPr>
              <a:t>It’s useful to think about what level of creativity &amp; innovation is needed within your organization</a:t>
            </a:r>
          </a:p>
          <a:p>
            <a:pPr lvl="2"/>
            <a:r>
              <a:rPr lang="en-GB">
                <a:latin typeface="Helvetica"/>
                <a:cs typeface="Helvetica"/>
              </a:rPr>
              <a:t>Organizations can adapt the content as needed. Note: the SFS Program will refine the proficiency levels over time.</a:t>
            </a:r>
          </a:p>
          <a:p>
            <a:pPr lvl="0"/>
            <a:r>
              <a:rPr lang="en-GB">
                <a:latin typeface="Helvetica"/>
                <a:cs typeface="Helvetica"/>
              </a:rPr>
              <a:t>Transition</a:t>
            </a:r>
          </a:p>
          <a:p>
            <a:pPr lvl="2"/>
            <a:r>
              <a:rPr lang="en-GB">
                <a:latin typeface="Helvetica"/>
                <a:cs typeface="Helvetica"/>
              </a:rPr>
              <a:t>There’s some interesting thinking about creativity &amp; innovation in the research in regards to what is required for creativity &amp; innovation to happen.</a:t>
            </a:r>
          </a:p>
          <a:p>
            <a:pPr lvl="4"/>
            <a:r>
              <a:rPr lang="en-GB">
                <a:latin typeface="Helvetica"/>
                <a:cs typeface="Helvetica"/>
              </a:rPr>
              <a:t>https://www.canada.ca/en/services/jobs/training/initiatives/skills-success/learning-steps.html#creativity</a:t>
            </a:r>
          </a:p>
        </p:txBody>
      </p:sp>
      <p:sp>
        <p:nvSpPr>
          <p:cNvPr id="4" name="Slide Number Placeholder 3"/>
          <p:cNvSpPr>
            <a:spLocks noGrp="1"/>
          </p:cNvSpPr>
          <p:nvPr>
            <p:ph type="sldNum" sz="quarter" idx="5"/>
          </p:nvPr>
        </p:nvSpPr>
        <p:spPr/>
        <p:txBody>
          <a:bodyPr/>
          <a:lstStyle/>
          <a:p>
            <a:fld id="{268B9E03-B95F-F942-AFF0-5C85FCB29B75}" type="slidenum">
              <a:rPr lang="en-US" smtClean="0"/>
              <a:pPr/>
              <a:t>19</a:t>
            </a:fld>
            <a:endParaRPr lang="en-US"/>
          </a:p>
        </p:txBody>
      </p:sp>
      <p:sp>
        <p:nvSpPr>
          <p:cNvPr id="7" name="Slide Image Placeholder 6">
            <a:extLst>
              <a:ext uri="{FF2B5EF4-FFF2-40B4-BE49-F238E27FC236}">
                <a16:creationId xmlns:a16="http://schemas.microsoft.com/office/drawing/2014/main" id="{CAE02DE7-CF84-A796-ED53-6685B6B14B60}"/>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33779977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4D9A9-CDB6-8515-B49B-BF0F72D445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B59FB2-E982-A182-8BF3-412DFC747559}"/>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3F5A20C6-8C83-0288-2A53-70E9EE8E785D}"/>
              </a:ext>
            </a:extLst>
          </p:cNvPr>
          <p:cNvSpPr>
            <a:spLocks noGrp="1"/>
          </p:cNvSpPr>
          <p:nvPr>
            <p:ph type="body" idx="1"/>
          </p:nvPr>
        </p:nvSpPr>
        <p:spPr/>
        <p:txBody>
          <a:bodyPr/>
          <a:lstStyle/>
          <a:p>
            <a:r>
              <a:rPr lang="en-GB">
                <a:latin typeface="Helvetica"/>
                <a:cs typeface="Helvetica"/>
              </a:rPr>
              <a:t>BEVERLY</a:t>
            </a:r>
          </a:p>
          <a:p>
            <a:r>
              <a:rPr lang="en-GB">
                <a:latin typeface="Helvetica"/>
                <a:cs typeface="Helvetica"/>
              </a:rPr>
              <a:t>C&amp;I requirements in the research	 3 min</a:t>
            </a:r>
          </a:p>
          <a:p>
            <a:pPr lvl="1"/>
            <a:r>
              <a:rPr lang="en-GB">
                <a:latin typeface="Helvetica"/>
                <a:cs typeface="Helvetica"/>
              </a:rPr>
              <a:t>Points</a:t>
            </a:r>
          </a:p>
          <a:p>
            <a:pPr marL="171450" marR="0" lvl="2" indent="-171450" algn="l" defTabSz="914400" rtl="0" eaLnBrk="1" fontAlgn="auto" latinLnBrk="0" hangingPunct="1">
              <a:lnSpc>
                <a:spcPct val="100000"/>
              </a:lnSpc>
              <a:spcBef>
                <a:spcPts val="0"/>
              </a:spcBef>
              <a:spcAft>
                <a:spcPts val="300"/>
              </a:spcAft>
              <a:buClrTx/>
              <a:buSzTx/>
              <a:buFont typeface="Wingdings" panose="05000000000000000000" pitchFamily="2" charset="2"/>
              <a:buChar char="§"/>
              <a:tabLst/>
              <a:defRPr/>
            </a:pPr>
            <a:r>
              <a:rPr lang="en-GB">
                <a:latin typeface="Helvetica"/>
                <a:cs typeface="Helvetica"/>
              </a:rPr>
              <a:t>Average people develop solutions to everyday problems using their domain expertise (Watson, 2007). </a:t>
            </a:r>
          </a:p>
          <a:p>
            <a:pPr lvl="2">
              <a:defRPr/>
            </a:pPr>
            <a:r>
              <a:rPr lang="en-GB">
                <a:latin typeface="Helvetica"/>
                <a:cs typeface="Helvetica"/>
              </a:rPr>
              <a:t>In order to help people enhance their creativity, it requires addressing common barriers. Barriers include staying with what’s familiar and being unable to see different ways of using familiar objects and ideas (Smith et al., 2000). </a:t>
            </a:r>
          </a:p>
          <a:p>
            <a:pPr marL="355600" marR="0" lvl="3" indent="-171450" algn="l" defTabSz="914400" rtl="0" eaLnBrk="1" fontAlgn="auto" latinLnBrk="0" hangingPunct="1">
              <a:lnSpc>
                <a:spcPct val="100000"/>
              </a:lnSpc>
              <a:spcBef>
                <a:spcPts val="0"/>
              </a:spcBef>
              <a:spcAft>
                <a:spcPts val="300"/>
              </a:spcAft>
              <a:buClrTx/>
              <a:buSzTx/>
              <a:buFont typeface="Wingdings" panose="05000000000000000000" pitchFamily="2" charset="2"/>
              <a:buChar char="§"/>
              <a:tabLst/>
              <a:defRPr/>
            </a:pPr>
            <a:r>
              <a:rPr lang="en-GB">
                <a:latin typeface="Helvetica"/>
                <a:cs typeface="Helvetica"/>
              </a:rPr>
              <a:t>[click] To overcome familiarity, cognitive psychology focuses on developing divergent thinking, which means the ability to generate new ideas (Watson, 2007)</a:t>
            </a:r>
          </a:p>
          <a:p>
            <a:pPr marL="355600" marR="0" lvl="3" indent="-171450" algn="l" defTabSz="914400" rtl="0" eaLnBrk="1" fontAlgn="auto" latinLnBrk="0" hangingPunct="1">
              <a:lnSpc>
                <a:spcPct val="100000"/>
              </a:lnSpc>
              <a:spcBef>
                <a:spcPts val="0"/>
              </a:spcBef>
              <a:spcAft>
                <a:spcPts val="300"/>
              </a:spcAft>
              <a:buClrTx/>
              <a:buSzTx/>
              <a:buFont typeface="Wingdings" panose="05000000000000000000" pitchFamily="2" charset="2"/>
              <a:buChar char="§"/>
              <a:tabLst/>
              <a:defRPr/>
            </a:pPr>
            <a:r>
              <a:rPr lang="en-GB">
                <a:latin typeface="Helvetica"/>
                <a:cs typeface="Helvetica"/>
              </a:rPr>
              <a:t>[click] However, workplace creativity requires ideas to be both new </a:t>
            </a:r>
            <a:r>
              <a:rPr lang="en-GB" b="1">
                <a:latin typeface="Helvetica"/>
                <a:cs typeface="Helvetica"/>
              </a:rPr>
              <a:t>and useful</a:t>
            </a:r>
            <a:r>
              <a:rPr lang="en-GB">
                <a:latin typeface="Helvetica"/>
                <a:cs typeface="Helvetica"/>
              </a:rPr>
              <a:t>, which requires an additional process of</a:t>
            </a:r>
            <a:r>
              <a:rPr lang="en-GB" b="1">
                <a:latin typeface="Helvetica"/>
                <a:cs typeface="Helvetica"/>
              </a:rPr>
              <a:t> convergent </a:t>
            </a:r>
            <a:r>
              <a:rPr lang="en-GB">
                <a:latin typeface="Helvetica"/>
                <a:cs typeface="Helvetica"/>
              </a:rPr>
              <a:t>thinking, which means narrowing options down as follows (Birdi, 2012)</a:t>
            </a:r>
          </a:p>
          <a:p>
            <a:pPr marL="355600" marR="0" lvl="3" indent="-171450" algn="l" defTabSz="914400" rtl="0" eaLnBrk="1" fontAlgn="auto" latinLnBrk="0" hangingPunct="1">
              <a:lnSpc>
                <a:spcPct val="100000"/>
              </a:lnSpc>
              <a:spcBef>
                <a:spcPts val="0"/>
              </a:spcBef>
              <a:spcAft>
                <a:spcPts val="300"/>
              </a:spcAft>
              <a:buClrTx/>
              <a:buSzTx/>
              <a:buFont typeface="Wingdings" panose="05000000000000000000" pitchFamily="2" charset="2"/>
              <a:buChar char="§"/>
              <a:tabLst/>
              <a:defRPr/>
            </a:pPr>
            <a:r>
              <a:rPr lang="en-GB">
                <a:latin typeface="Helvetica"/>
                <a:cs typeface="Helvetica"/>
              </a:rPr>
              <a:t>[click] Even after new and useful ideas are chosen, innovation requires the further step of planning and implementing those ideas with the leaders and stakeholders in a specific context (Birdi, 2012;2016; 2021). As a result, creativity and innovation require a systematic approach that addresses divergence, convergence, and implementation (Birdi, 2012; 2016). </a:t>
            </a:r>
          </a:p>
        </p:txBody>
      </p:sp>
      <p:sp>
        <p:nvSpPr>
          <p:cNvPr id="4" name="Slide Number Placeholder 3">
            <a:extLst>
              <a:ext uri="{FF2B5EF4-FFF2-40B4-BE49-F238E27FC236}">
                <a16:creationId xmlns:a16="http://schemas.microsoft.com/office/drawing/2014/main" id="{EFE1C2F8-86A5-4FBD-8044-CE530AECF37E}"/>
              </a:ext>
            </a:extLst>
          </p:cNvPr>
          <p:cNvSpPr>
            <a:spLocks noGrp="1"/>
          </p:cNvSpPr>
          <p:nvPr>
            <p:ph type="sldNum" sz="quarter" idx="5"/>
          </p:nvPr>
        </p:nvSpPr>
        <p:spPr/>
        <p:txBody>
          <a:bodyPr/>
          <a:lstStyle/>
          <a:p>
            <a:fld id="{268B9E03-B95F-F942-AFF0-5C85FCB29B75}" type="slidenum">
              <a:rPr lang="en-US" smtClean="0"/>
              <a:pPr/>
              <a:t>20</a:t>
            </a:fld>
            <a:endParaRPr lang="en-US"/>
          </a:p>
        </p:txBody>
      </p:sp>
    </p:spTree>
    <p:extLst>
      <p:ext uri="{BB962C8B-B14F-4D97-AF65-F5344CB8AC3E}">
        <p14:creationId xmlns:p14="http://schemas.microsoft.com/office/powerpoint/2010/main" val="28633256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F4153-070D-DBCA-274B-B6CD688E4F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418F71-6F28-7034-B3AE-D2E90E23CABB}"/>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2169B933-2739-F80E-11CE-BAFF7C5D8B48}"/>
              </a:ext>
            </a:extLst>
          </p:cNvPr>
          <p:cNvSpPr>
            <a:spLocks noGrp="1"/>
          </p:cNvSpPr>
          <p:nvPr>
            <p:ph type="body" idx="1"/>
          </p:nvPr>
        </p:nvSpPr>
        <p:spPr/>
        <p:txBody>
          <a:bodyPr/>
          <a:lstStyle/>
          <a:p>
            <a:r>
              <a:rPr lang="en-GB">
                <a:latin typeface="Helvetica"/>
                <a:cs typeface="Helvetica"/>
              </a:rPr>
              <a:t>BEVERLY</a:t>
            </a:r>
          </a:p>
          <a:p>
            <a:r>
              <a:rPr lang="en-GB">
                <a:latin typeface="Helvetica"/>
                <a:cs typeface="Helvetica"/>
              </a:rPr>
              <a:t>C&amp;I requirements in the research	 3 min</a:t>
            </a:r>
          </a:p>
          <a:p>
            <a:pPr lvl="1"/>
            <a:r>
              <a:rPr lang="en-GB">
                <a:latin typeface="Helvetica"/>
                <a:cs typeface="Helvetica"/>
              </a:rPr>
              <a:t>Points</a:t>
            </a:r>
          </a:p>
          <a:p>
            <a:pPr marL="171450" marR="0" lvl="2" indent="-171450" algn="l" defTabSz="914400" rtl="0" eaLnBrk="1" fontAlgn="auto" latinLnBrk="0" hangingPunct="1">
              <a:lnSpc>
                <a:spcPct val="100000"/>
              </a:lnSpc>
              <a:spcBef>
                <a:spcPts val="0"/>
              </a:spcBef>
              <a:spcAft>
                <a:spcPts val="300"/>
              </a:spcAft>
              <a:buClrTx/>
              <a:buSzTx/>
              <a:buFont typeface="Wingdings" panose="05000000000000000000" pitchFamily="2" charset="2"/>
              <a:buChar char="§"/>
              <a:tabLst/>
              <a:defRPr/>
            </a:pPr>
            <a:r>
              <a:rPr lang="en-GB">
                <a:latin typeface="Helvetica"/>
                <a:cs typeface="Helvetica"/>
              </a:rPr>
              <a:t>A little more on the difference between divergent and convergent thinking and implementation…</a:t>
            </a:r>
          </a:p>
          <a:p>
            <a:pPr marL="171450" marR="0" lvl="2" indent="-171450" algn="l" defTabSz="914400" rtl="0" eaLnBrk="1" fontAlgn="auto" latinLnBrk="0" hangingPunct="1">
              <a:lnSpc>
                <a:spcPct val="100000"/>
              </a:lnSpc>
              <a:spcBef>
                <a:spcPts val="0"/>
              </a:spcBef>
              <a:spcAft>
                <a:spcPts val="300"/>
              </a:spcAft>
              <a:buClrTx/>
              <a:buSzTx/>
              <a:buFont typeface="Wingdings" panose="05000000000000000000" pitchFamily="2" charset="2"/>
              <a:buChar char="§"/>
              <a:tabLst/>
              <a:defRPr/>
            </a:pPr>
            <a:r>
              <a:rPr lang="en-GB">
                <a:latin typeface="Helvetica"/>
                <a:cs typeface="Helvetica"/>
              </a:rPr>
              <a:t>[click] to reveal divergent</a:t>
            </a:r>
          </a:p>
          <a:p>
            <a:pPr marL="171450" marR="0" lvl="2" indent="-171450" algn="l" defTabSz="914400" rtl="0" eaLnBrk="1" fontAlgn="auto" latinLnBrk="0" hangingPunct="1">
              <a:lnSpc>
                <a:spcPct val="100000"/>
              </a:lnSpc>
              <a:spcBef>
                <a:spcPts val="0"/>
              </a:spcBef>
              <a:spcAft>
                <a:spcPts val="300"/>
              </a:spcAft>
              <a:buClrTx/>
              <a:buSzTx/>
              <a:buFont typeface="Wingdings" panose="05000000000000000000" pitchFamily="2" charset="2"/>
              <a:buChar char="§"/>
              <a:tabLst/>
              <a:defRPr/>
            </a:pPr>
            <a:r>
              <a:rPr lang="en-GB">
                <a:latin typeface="Helvetica"/>
                <a:cs typeface="Helvetica"/>
              </a:rPr>
              <a:t>[click] to reveal convergent</a:t>
            </a:r>
          </a:p>
          <a:p>
            <a:pPr marL="171450" marR="0" lvl="2" indent="-171450" algn="l" defTabSz="914400" rtl="0" eaLnBrk="1" fontAlgn="auto" latinLnBrk="0" hangingPunct="1">
              <a:lnSpc>
                <a:spcPct val="100000"/>
              </a:lnSpc>
              <a:spcBef>
                <a:spcPts val="0"/>
              </a:spcBef>
              <a:spcAft>
                <a:spcPts val="300"/>
              </a:spcAft>
              <a:buClrTx/>
              <a:buSzTx/>
              <a:buFont typeface="Wingdings" panose="05000000000000000000" pitchFamily="2" charset="2"/>
              <a:buChar char="§"/>
              <a:tabLst/>
              <a:defRPr/>
            </a:pPr>
            <a:r>
              <a:rPr lang="en-GB">
                <a:latin typeface="Helvetica"/>
                <a:cs typeface="Helvetica"/>
              </a:rPr>
              <a:t>[click] to reveal implementation</a:t>
            </a:r>
          </a:p>
          <a:p>
            <a:pPr lvl="0"/>
            <a:r>
              <a:rPr lang="en-GB">
                <a:latin typeface="Helvetica"/>
                <a:cs typeface="Helvetica"/>
              </a:rPr>
              <a:t>Transition</a:t>
            </a:r>
          </a:p>
          <a:p>
            <a:pPr lvl="2"/>
            <a:r>
              <a:rPr lang="en-GB">
                <a:latin typeface="Helvetica"/>
                <a:cs typeface="Helvetica"/>
              </a:rPr>
              <a:t>So we’ve heard a lot of definitions, but what does that mean in the workplace?</a:t>
            </a:r>
            <a:endParaRPr lang="en-GB">
              <a:cs typeface="Helvetica"/>
            </a:endParaRPr>
          </a:p>
        </p:txBody>
      </p:sp>
      <p:sp>
        <p:nvSpPr>
          <p:cNvPr id="4" name="Slide Number Placeholder 3">
            <a:extLst>
              <a:ext uri="{FF2B5EF4-FFF2-40B4-BE49-F238E27FC236}">
                <a16:creationId xmlns:a16="http://schemas.microsoft.com/office/drawing/2014/main" id="{82E588A1-3E7C-D778-C0EE-E9065233F873}"/>
              </a:ext>
            </a:extLst>
          </p:cNvPr>
          <p:cNvSpPr>
            <a:spLocks noGrp="1"/>
          </p:cNvSpPr>
          <p:nvPr>
            <p:ph type="sldNum" sz="quarter" idx="5"/>
          </p:nvPr>
        </p:nvSpPr>
        <p:spPr/>
        <p:txBody>
          <a:bodyPr/>
          <a:lstStyle/>
          <a:p>
            <a:fld id="{268B9E03-B95F-F942-AFF0-5C85FCB29B75}" type="slidenum">
              <a:rPr lang="en-US" smtClean="0"/>
              <a:pPr/>
              <a:t>21</a:t>
            </a:fld>
            <a:endParaRPr lang="en-US"/>
          </a:p>
        </p:txBody>
      </p:sp>
    </p:spTree>
    <p:extLst>
      <p:ext uri="{BB962C8B-B14F-4D97-AF65-F5344CB8AC3E}">
        <p14:creationId xmlns:p14="http://schemas.microsoft.com/office/powerpoint/2010/main" val="9492995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BEVERLY</a:t>
            </a:r>
          </a:p>
          <a:p>
            <a:r>
              <a:rPr lang="en-GB">
                <a:latin typeface="Helvetica"/>
                <a:cs typeface="Helvetica"/>
              </a:rPr>
              <a:t>Discussion : creativity &amp; innovation in your org	10 min</a:t>
            </a:r>
          </a:p>
          <a:p>
            <a:pPr marL="0" marR="0" lvl="1" indent="0" algn="l" defTabSz="914400" rtl="0" eaLnBrk="1" fontAlgn="auto" latinLnBrk="0" hangingPunct="1">
              <a:lnSpc>
                <a:spcPct val="100000"/>
              </a:lnSpc>
              <a:spcBef>
                <a:spcPts val="600"/>
              </a:spcBef>
              <a:spcAft>
                <a:spcPts val="300"/>
              </a:spcAft>
              <a:buClrTx/>
              <a:buSzTx/>
              <a:buFont typeface="Arial" panose="020B0604020202020204" pitchFamily="34" charset="0"/>
              <a:buNone/>
              <a:tabLst>
                <a:tab pos="5295900" algn="r"/>
              </a:tabLst>
              <a:defRPr/>
            </a:pPr>
            <a:r>
              <a:rPr lang="en-GB"/>
              <a:t>Say</a:t>
            </a:r>
          </a:p>
          <a:p>
            <a:pPr marL="171450" marR="0" lvl="2" indent="0" algn="l" defTabSz="914400" rtl="0" eaLnBrk="1" fontAlgn="auto" latinLnBrk="0" hangingPunct="1">
              <a:lnSpc>
                <a:spcPct val="100000"/>
              </a:lnSpc>
              <a:spcBef>
                <a:spcPts val="600"/>
              </a:spcBef>
              <a:spcAft>
                <a:spcPts val="300"/>
              </a:spcAft>
              <a:buClrTx/>
              <a:buSzTx/>
              <a:buFont typeface="Arial" panose="020B0604020202020204" pitchFamily="34" charset="0"/>
              <a:buNone/>
              <a:tabLst>
                <a:tab pos="5295900" algn="r"/>
              </a:tabLst>
              <a:defRPr/>
            </a:pPr>
            <a:r>
              <a:rPr lang="en-GB"/>
              <a:t>Before we started today, we asked you to think about what’s going on in your organization to identify some situations where creativity &amp; innovation might be useful, and where it’s better to stick to the rules</a:t>
            </a:r>
          </a:p>
          <a:p>
            <a:pPr lvl="1"/>
            <a:r>
              <a:rPr lang="en-GB"/>
              <a:t>Do</a:t>
            </a:r>
          </a:p>
          <a:p>
            <a:pPr lvl="2"/>
            <a:r>
              <a:rPr lang="en-GB">
                <a:latin typeface="Helvetica"/>
                <a:cs typeface="Helvetica"/>
              </a:rPr>
              <a:t>Give participants 3 minutes quiet time to reflect on the situations where creativity &amp; innovation is needed in their orgs and encourage them to capture ideas in the google doc shared in the chat</a:t>
            </a:r>
            <a:endParaRPr lang="en-GB">
              <a:cs typeface="Helvetica"/>
            </a:endParaRPr>
          </a:p>
          <a:p>
            <a:pPr lvl="2"/>
            <a:r>
              <a:rPr lang="en-GB"/>
              <a:t>DO NOT start reading the responses until they have had a few minutes quiet time (cognitive capacity!!)</a:t>
            </a:r>
          </a:p>
          <a:p>
            <a:pPr lvl="1"/>
            <a:r>
              <a:rPr lang="en-GB"/>
              <a:t>Say</a:t>
            </a:r>
          </a:p>
          <a:p>
            <a:pPr lvl="2"/>
            <a:r>
              <a:rPr lang="en-GB"/>
              <a:t>The type and level of creativity &amp; innovation will vary by the individual and the situation</a:t>
            </a:r>
          </a:p>
          <a:p>
            <a:pPr lvl="2"/>
            <a:r>
              <a:rPr lang="en-GB"/>
              <a:t>Sometimes, you just have to stick to the status quo, and it’s important to be able to distinguish when…</a:t>
            </a:r>
          </a:p>
          <a:p>
            <a:r>
              <a:rPr lang="en-GB"/>
              <a:t>Transition to benefits</a:t>
            </a:r>
          </a:p>
          <a:p>
            <a:pPr lvl="2"/>
            <a:r>
              <a:rPr lang="en-GB"/>
              <a:t>Let’s explore a little more about the BENEFITS of C&amp;I</a:t>
            </a:r>
          </a:p>
        </p:txBody>
      </p:sp>
      <p:sp>
        <p:nvSpPr>
          <p:cNvPr id="4" name="Slide Number Placeholder 3"/>
          <p:cNvSpPr>
            <a:spLocks noGrp="1"/>
          </p:cNvSpPr>
          <p:nvPr>
            <p:ph type="sldNum" sz="quarter" idx="5"/>
          </p:nvPr>
        </p:nvSpPr>
        <p:spPr/>
        <p:txBody>
          <a:bodyPr/>
          <a:lstStyle/>
          <a:p>
            <a:fld id="{268B9E03-B95F-F942-AFF0-5C85FCB29B75}" type="slidenum">
              <a:rPr lang="en-US" smtClean="0"/>
              <a:pPr/>
              <a:t>22</a:t>
            </a:fld>
            <a:endParaRPr lang="en-US"/>
          </a:p>
        </p:txBody>
      </p:sp>
    </p:spTree>
    <p:extLst>
      <p:ext uri="{BB962C8B-B14F-4D97-AF65-F5344CB8AC3E}">
        <p14:creationId xmlns:p14="http://schemas.microsoft.com/office/powerpoint/2010/main" val="38447864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ROBINA</a:t>
            </a:r>
          </a:p>
          <a:p>
            <a:r>
              <a:rPr lang="en-GB"/>
              <a:t>Lead discussion	15 min</a:t>
            </a:r>
          </a:p>
          <a:p>
            <a:pPr lvl="1"/>
            <a:r>
              <a:rPr lang="en-GB"/>
              <a:t>Do</a:t>
            </a:r>
          </a:p>
          <a:p>
            <a:pPr lvl="2"/>
            <a:r>
              <a:rPr lang="en-GB"/>
              <a:t>[click] to reveal each category in turn</a:t>
            </a:r>
          </a:p>
          <a:p>
            <a:pPr lvl="2"/>
            <a:r>
              <a:rPr lang="en-GB"/>
              <a:t>Ask for a few benefits for that category</a:t>
            </a:r>
          </a:p>
          <a:p>
            <a:pPr lvl="2"/>
            <a:r>
              <a:rPr lang="en-GB"/>
              <a:t>[click] to fill in any gaps the group has not already mentioned</a:t>
            </a:r>
          </a:p>
          <a:p>
            <a:pPr lvl="0"/>
            <a:r>
              <a:rPr lang="en-GB"/>
              <a:t>Transition to responsibility for creativity &amp; innovation</a:t>
            </a:r>
          </a:p>
          <a:p>
            <a:pPr lvl="2"/>
            <a:r>
              <a:rPr lang="en-GB"/>
              <a:t>We know that everyone benefits from creativity &amp; innovation, and that everyone needs to BE creative &amp; innovative…</a:t>
            </a:r>
          </a:p>
          <a:p>
            <a:pPr lvl="2"/>
            <a:r>
              <a:rPr lang="en-GB"/>
              <a:t>But the research and the real world tell us nobody has really taken ownership for helping individuals develop this critical skill.</a:t>
            </a:r>
          </a:p>
          <a:p>
            <a:pPr lvl="2"/>
            <a:r>
              <a:rPr lang="en-GB"/>
              <a:t>Employers assume candidates and employees will come armed with it, but it’s not a skill that is being developed from childhood, in school or in higher education</a:t>
            </a:r>
          </a:p>
          <a:p>
            <a:pPr lvl="2"/>
            <a:endParaRPr lang="en-GB"/>
          </a:p>
          <a:p>
            <a:r>
              <a:rPr lang="en-GB"/>
              <a:t>IN THE BACKGROUND BEVERLY PREPARE Breakout activity 1: Organizational barriers to creativity &amp; innovation</a:t>
            </a:r>
          </a:p>
          <a:p>
            <a:pPr lvl="1"/>
            <a:r>
              <a:rPr lang="en-GB"/>
              <a:t>Do</a:t>
            </a:r>
          </a:p>
          <a:p>
            <a:pPr lvl="2"/>
            <a:r>
              <a:rPr lang="en-GB"/>
              <a:t>Set up enough breakout rooms to ensure there are max 3-4 participants per group (e.g. 45 participants, set up 12 breakout rooms)</a:t>
            </a:r>
          </a:p>
          <a:p>
            <a:pPr lvl="2"/>
            <a:r>
              <a:rPr lang="en-GB"/>
              <a:t>10 min</a:t>
            </a:r>
          </a:p>
          <a:p>
            <a:pPr lvl="2"/>
            <a:r>
              <a:rPr lang="en-GB"/>
              <a:t>Assign random breakout groups</a:t>
            </a:r>
          </a:p>
        </p:txBody>
      </p:sp>
      <p:sp>
        <p:nvSpPr>
          <p:cNvPr id="4" name="Slide Number Placeholder 3"/>
          <p:cNvSpPr>
            <a:spLocks noGrp="1"/>
          </p:cNvSpPr>
          <p:nvPr>
            <p:ph type="sldNum" sz="quarter" idx="5"/>
          </p:nvPr>
        </p:nvSpPr>
        <p:spPr/>
        <p:txBody>
          <a:bodyPr/>
          <a:lstStyle/>
          <a:p>
            <a:fld id="{268B9E03-B95F-F942-AFF0-5C85FCB29B75}" type="slidenum">
              <a:rPr lang="en-US" smtClean="0"/>
              <a:pPr/>
              <a:t>23</a:t>
            </a:fld>
            <a:endParaRPr lang="en-US"/>
          </a:p>
        </p:txBody>
      </p:sp>
    </p:spTree>
    <p:extLst>
      <p:ext uri="{BB962C8B-B14F-4D97-AF65-F5344CB8AC3E}">
        <p14:creationId xmlns:p14="http://schemas.microsoft.com/office/powerpoint/2010/main" val="10055117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latin typeface="Helvetica"/>
                <a:cs typeface="Helvetica"/>
              </a:rPr>
              <a:t>ROBINA</a:t>
            </a:r>
          </a:p>
        </p:txBody>
      </p:sp>
      <p:sp>
        <p:nvSpPr>
          <p:cNvPr id="4" name="Slide Number Placeholder 3"/>
          <p:cNvSpPr>
            <a:spLocks noGrp="1"/>
          </p:cNvSpPr>
          <p:nvPr>
            <p:ph type="sldNum" sz="quarter" idx="5"/>
          </p:nvPr>
        </p:nvSpPr>
        <p:spPr/>
        <p:txBody>
          <a:bodyPr/>
          <a:lstStyle/>
          <a:p>
            <a:fld id="{268B9E03-B95F-F942-AFF0-5C85FCB29B75}" type="slidenum">
              <a:rPr lang="en-US" smtClean="0"/>
              <a:pPr/>
              <a:t>24</a:t>
            </a:fld>
            <a:endParaRPr lang="en-US"/>
          </a:p>
        </p:txBody>
      </p:sp>
    </p:spTree>
    <p:extLst>
      <p:ext uri="{BB962C8B-B14F-4D97-AF65-F5344CB8AC3E}">
        <p14:creationId xmlns:p14="http://schemas.microsoft.com/office/powerpoint/2010/main" val="15835698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ROBINA</a:t>
            </a:r>
          </a:p>
          <a:p>
            <a:r>
              <a:rPr lang="en-GB"/>
              <a:t>Responsibility for creativity &amp; innovation	1 min</a:t>
            </a:r>
          </a:p>
          <a:p>
            <a:pPr lvl="1"/>
            <a:r>
              <a:rPr lang="en-GB"/>
              <a:t>say</a:t>
            </a:r>
          </a:p>
          <a:p>
            <a:pPr lvl="2"/>
            <a:r>
              <a:rPr lang="en-GB"/>
              <a:t>Creativity &amp; innovation is the responsibility of all these layers within an organization… but this is where it gets really interesting, </a:t>
            </a:r>
          </a:p>
          <a:p>
            <a:pPr lvl="2"/>
            <a:r>
              <a:rPr lang="en-GB"/>
              <a:t>Because the research tells us there is almost NOTHING happening at the individual level…</a:t>
            </a:r>
          </a:p>
          <a:p>
            <a:pPr lvl="3"/>
            <a:r>
              <a:rPr lang="en-GB"/>
              <a:t>Heavy focus on organizational culture, processes, and structures to support creativity &amp; innovation</a:t>
            </a:r>
          </a:p>
          <a:p>
            <a:pPr lvl="3"/>
            <a:r>
              <a:rPr lang="en-GB"/>
              <a:t>Many options for managers and leaders to coach for creativity &amp; innovation</a:t>
            </a:r>
          </a:p>
          <a:p>
            <a:pPr lvl="2"/>
            <a:r>
              <a:rPr lang="en-GB"/>
              <a:t>There are few, if any, tips on how to teach creativity &amp; innovation at the individual level</a:t>
            </a:r>
          </a:p>
          <a:p>
            <a:pPr lvl="2"/>
            <a:r>
              <a:rPr lang="en-GB"/>
              <a:t>So this is where we’re going to focus our time today – exploring how to activate creativity &amp; innovation in individuals</a:t>
            </a:r>
          </a:p>
          <a:p>
            <a:pPr lvl="2"/>
            <a:r>
              <a:rPr lang="en-GB"/>
              <a:t>It’s going to be a bit like Russian dolls… with the individual at the centre</a:t>
            </a:r>
          </a:p>
          <a:p>
            <a:r>
              <a:rPr lang="en-GB"/>
              <a:t>Transition</a:t>
            </a:r>
          </a:p>
          <a:p>
            <a:pPr lvl="2"/>
            <a:r>
              <a:rPr lang="en-GB"/>
              <a:t>Let’s dig a little deeper into each of the levels…</a:t>
            </a:r>
          </a:p>
          <a:p>
            <a:pPr lvl="2"/>
            <a:r>
              <a:rPr lang="en-GB"/>
              <a:t>Starting at the organizational level</a:t>
            </a:r>
          </a:p>
          <a:p>
            <a:endParaRPr lang="en-GB"/>
          </a:p>
        </p:txBody>
      </p:sp>
      <p:sp>
        <p:nvSpPr>
          <p:cNvPr id="4" name="Slide Number Placeholder 3"/>
          <p:cNvSpPr>
            <a:spLocks noGrp="1"/>
          </p:cNvSpPr>
          <p:nvPr>
            <p:ph type="sldNum" sz="quarter" idx="5"/>
          </p:nvPr>
        </p:nvSpPr>
        <p:spPr/>
        <p:txBody>
          <a:bodyPr/>
          <a:lstStyle/>
          <a:p>
            <a:fld id="{268B9E03-B95F-F942-AFF0-5C85FCB29B75}" type="slidenum">
              <a:rPr lang="en-US" smtClean="0"/>
              <a:pPr/>
              <a:t>25</a:t>
            </a:fld>
            <a:endParaRPr lang="en-US"/>
          </a:p>
        </p:txBody>
      </p:sp>
    </p:spTree>
    <p:extLst>
      <p:ext uri="{BB962C8B-B14F-4D97-AF65-F5344CB8AC3E}">
        <p14:creationId xmlns:p14="http://schemas.microsoft.com/office/powerpoint/2010/main" val="23836164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2123D-4A35-D2A6-3238-83AF729A2C5E}"/>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D4A48DF6-58B2-F724-C1B1-C94A03B3A66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latin typeface="Helvetica"/>
                <a:cs typeface="Helvetica"/>
              </a:rPr>
              <a:t>ROBINA</a:t>
            </a:r>
          </a:p>
          <a:p>
            <a:r>
              <a:rPr lang="en-GB">
                <a:latin typeface="Helvetica"/>
                <a:cs typeface="Helvetica"/>
              </a:rPr>
              <a:t>BREAKOUT DISCUSSION: Organizational barriers to creativity &amp; innovation		20 min</a:t>
            </a:r>
          </a:p>
          <a:p>
            <a:r>
              <a:rPr lang="en-GB">
                <a:latin typeface="Helvetica"/>
                <a:cs typeface="Helvetica"/>
              </a:rPr>
              <a:t>	10 min breakout + 10 min plenary discussion</a:t>
            </a:r>
          </a:p>
          <a:p>
            <a:pPr lvl="1"/>
            <a:r>
              <a:rPr lang="en-GB">
                <a:latin typeface="Helvetica"/>
                <a:cs typeface="Helvetica"/>
              </a:rPr>
              <a:t>Say</a:t>
            </a:r>
          </a:p>
          <a:p>
            <a:pPr lvl="2"/>
            <a:r>
              <a:rPr lang="en-GB">
                <a:latin typeface="Helvetica"/>
                <a:cs typeface="Helvetica"/>
              </a:rPr>
              <a:t>We know that the culture and the ecosystem of an organization are critically important to supporting creativity &amp; innovation</a:t>
            </a:r>
          </a:p>
          <a:p>
            <a:pPr lvl="2"/>
            <a:r>
              <a:rPr lang="en-GB">
                <a:latin typeface="Helvetica"/>
                <a:cs typeface="Helvetica"/>
              </a:rPr>
              <a:t>We’ll talk about leaders and managers in a few minutes, but what are some of the things that get in the way at an organizational level?</a:t>
            </a:r>
          </a:p>
          <a:p>
            <a:pPr lvl="1"/>
            <a:r>
              <a:rPr lang="en-GB">
                <a:latin typeface="Helvetica"/>
                <a:cs typeface="Helvetica"/>
              </a:rPr>
              <a:t>Do</a:t>
            </a:r>
          </a:p>
          <a:p>
            <a:pPr lvl="2"/>
            <a:r>
              <a:rPr lang="en-GB">
                <a:latin typeface="Helvetica"/>
                <a:cs typeface="Helvetica"/>
              </a:rPr>
              <a:t>Provide instructions for discussion</a:t>
            </a:r>
          </a:p>
          <a:p>
            <a:pPr lvl="2"/>
            <a:r>
              <a:rPr lang="en-GB">
                <a:latin typeface="Helvetica"/>
                <a:cs typeface="Helvetica"/>
              </a:rPr>
              <a:t>Remind them to think specifically about what is needed at their organization (pre-work)</a:t>
            </a:r>
          </a:p>
          <a:p>
            <a:pPr lvl="3"/>
            <a:r>
              <a:rPr lang="en-GB">
                <a:latin typeface="Helvetica"/>
                <a:cs typeface="Helvetica"/>
              </a:rPr>
              <a:t>Ask participants to consider org structures, processes, etc.</a:t>
            </a:r>
          </a:p>
          <a:p>
            <a:pPr lvl="3"/>
            <a:r>
              <a:rPr lang="en-GB">
                <a:latin typeface="Helvetica"/>
                <a:cs typeface="Helvetica"/>
              </a:rPr>
              <a:t>Take any questions</a:t>
            </a:r>
          </a:p>
          <a:p>
            <a:pPr lvl="2"/>
            <a:r>
              <a:rPr lang="en-GB">
                <a:latin typeface="Helvetica"/>
                <a:cs typeface="Helvetica"/>
              </a:rPr>
              <a:t>Launch random breakout groups of max 3 participants per room</a:t>
            </a:r>
          </a:p>
          <a:p>
            <a:pPr lvl="2"/>
            <a:r>
              <a:rPr lang="en-GB">
                <a:latin typeface="Helvetica"/>
                <a:cs typeface="Helvetica"/>
              </a:rPr>
              <a:t>Give 10 minutes to conduct activity</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latin typeface="Helvetica"/>
                <a:cs typeface="Helvetica"/>
              </a:rPr>
              <a:t>Transition to BEVERLY to debrief</a:t>
            </a:r>
          </a:p>
          <a:p>
            <a:pPr lvl="1"/>
            <a:r>
              <a:rPr lang="en-GB">
                <a:latin typeface="Helvetica"/>
                <a:cs typeface="Helvetica"/>
              </a:rPr>
              <a:t>do</a:t>
            </a:r>
          </a:p>
          <a:p>
            <a:pPr lvl="2"/>
            <a:r>
              <a:rPr lang="en-GB">
                <a:latin typeface="Helvetica"/>
                <a:cs typeface="Helvetica"/>
              </a:rPr>
              <a:t>After 10 min, bring them back and call on a few participants to share</a:t>
            </a:r>
          </a:p>
          <a:p>
            <a:pPr lvl="2"/>
            <a:r>
              <a:rPr lang="en-GB">
                <a:latin typeface="Helvetica"/>
                <a:cs typeface="Helvetica"/>
              </a:rPr>
              <a:t>Encourage participants to capture reflections on the google doc and in their materials</a:t>
            </a:r>
          </a:p>
          <a:p>
            <a:pPr lvl="2"/>
            <a:r>
              <a:rPr lang="en-GB">
                <a:latin typeface="Helvetica"/>
                <a:cs typeface="Helvetica"/>
              </a:rPr>
              <a:t>Responses should include things like:</a:t>
            </a:r>
          </a:p>
          <a:p>
            <a:pPr lvl="3"/>
            <a:r>
              <a:rPr lang="en-GB">
                <a:latin typeface="Helvetica"/>
                <a:cs typeface="Helvetica"/>
              </a:rPr>
              <a:t>Steep and deep hierarchies</a:t>
            </a:r>
          </a:p>
          <a:p>
            <a:pPr lvl="3"/>
            <a:r>
              <a:rPr lang="en-GB">
                <a:latin typeface="Helvetica"/>
                <a:cs typeface="Helvetica"/>
              </a:rPr>
              <a:t>Complex or complicated procedures or processes</a:t>
            </a:r>
          </a:p>
          <a:p>
            <a:pPr lvl="3"/>
            <a:r>
              <a:rPr lang="en-GB">
                <a:latin typeface="Helvetica"/>
                <a:cs typeface="Helvetica"/>
              </a:rPr>
              <a:t>Layers of approvals</a:t>
            </a:r>
          </a:p>
          <a:p>
            <a:pPr lvl="3"/>
            <a:r>
              <a:rPr lang="en-GB">
                <a:latin typeface="Helvetica"/>
                <a:cs typeface="Helvetica"/>
              </a:rPr>
              <a:t>Reward and recognition policies</a:t>
            </a:r>
          </a:p>
          <a:p>
            <a:pPr lvl="3"/>
            <a:r>
              <a:rPr lang="en-GB">
                <a:latin typeface="Helvetica"/>
                <a:cs typeface="Helvetica"/>
              </a:rPr>
              <a:t>Goal-setting and performance management policies (or lack thereof)</a:t>
            </a:r>
          </a:p>
          <a:p>
            <a:pPr lvl="0"/>
            <a:r>
              <a:rPr lang="en-GB">
                <a:latin typeface="Helvetica"/>
                <a:cs typeface="Helvetica"/>
              </a:rPr>
              <a:t>Transition</a:t>
            </a:r>
          </a:p>
          <a:p>
            <a:pPr lvl="2"/>
            <a:r>
              <a:rPr lang="en-GB">
                <a:latin typeface="Helvetica"/>
                <a:cs typeface="Helvetica"/>
              </a:rPr>
              <a:t>It will be important as you develop your business case and implementation plan to identify some specific strategies to overcome the barriers to creativity &amp; innovation and any other Skills for Success areas</a:t>
            </a:r>
            <a:endParaRPr lang="en-GB">
              <a:cs typeface="Helvetica"/>
            </a:endParaRPr>
          </a:p>
          <a:p>
            <a:pPr lvl="2"/>
            <a:r>
              <a:rPr lang="en-GB">
                <a:latin typeface="Helvetica"/>
                <a:cs typeface="Helvetica"/>
              </a:rPr>
              <a:t>Let’s now talk about Leadership and creativity &amp; innovation</a:t>
            </a:r>
          </a:p>
        </p:txBody>
      </p:sp>
      <p:sp>
        <p:nvSpPr>
          <p:cNvPr id="4" name="Slide Number Placeholder 3">
            <a:extLst>
              <a:ext uri="{FF2B5EF4-FFF2-40B4-BE49-F238E27FC236}">
                <a16:creationId xmlns:a16="http://schemas.microsoft.com/office/drawing/2014/main" id="{BD5A98FC-9780-287F-8FE5-586CD86AE676}"/>
              </a:ext>
            </a:extLst>
          </p:cNvPr>
          <p:cNvSpPr>
            <a:spLocks noGrp="1"/>
          </p:cNvSpPr>
          <p:nvPr>
            <p:ph type="sldNum" sz="quarter" idx="5"/>
          </p:nvPr>
        </p:nvSpPr>
        <p:spPr/>
        <p:txBody>
          <a:bodyPr/>
          <a:lstStyle/>
          <a:p>
            <a:fld id="{268B9E03-B95F-F942-AFF0-5C85FCB29B75}" type="slidenum">
              <a:rPr lang="en-US" smtClean="0"/>
              <a:pPr/>
              <a:t>26</a:t>
            </a:fld>
            <a:endParaRPr lang="en-US"/>
          </a:p>
        </p:txBody>
      </p:sp>
      <p:sp>
        <p:nvSpPr>
          <p:cNvPr id="7" name="Slide Image Placeholder 6">
            <a:extLst>
              <a:ext uri="{FF2B5EF4-FFF2-40B4-BE49-F238E27FC236}">
                <a16:creationId xmlns:a16="http://schemas.microsoft.com/office/drawing/2014/main" id="{D1F97C39-610C-5DC7-1E6E-9B767264B7FA}"/>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22418583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lvl="0"/>
            <a:r>
              <a:rPr lang="en-GB">
                <a:latin typeface="Helvetica"/>
                <a:cs typeface="Helvetica"/>
              </a:rPr>
              <a:t>BEVERLY</a:t>
            </a:r>
          </a:p>
          <a:p>
            <a:r>
              <a:rPr lang="en-GB">
                <a:latin typeface="Helvetica"/>
                <a:cs typeface="Helvetica"/>
              </a:rPr>
              <a:t>Discussion : how LEADERS support creativity &amp; innovation	5 min</a:t>
            </a:r>
          </a:p>
          <a:p>
            <a:pPr lvl="1"/>
            <a:r>
              <a:rPr lang="en-GB">
                <a:latin typeface="Helvetica"/>
                <a:cs typeface="Helvetica"/>
              </a:rPr>
              <a:t>Say</a:t>
            </a:r>
          </a:p>
          <a:p>
            <a:pPr lvl="2"/>
            <a:r>
              <a:rPr lang="en-GB">
                <a:latin typeface="Helvetica"/>
                <a:cs typeface="Helvetica"/>
              </a:rPr>
              <a:t>We know leaders and managers play a very important role in supporting creativity &amp; innovation</a:t>
            </a:r>
          </a:p>
          <a:p>
            <a:pPr lvl="2"/>
            <a:r>
              <a:rPr lang="en-GB">
                <a:latin typeface="Helvetica"/>
                <a:cs typeface="Helvetica"/>
              </a:rPr>
              <a:t>If we check back into the components of creativity &amp; innovation, what are some of the things LEADERS need to be able to do to support creativity &amp; innovation in workforce?</a:t>
            </a:r>
          </a:p>
          <a:p>
            <a:pPr lvl="1"/>
            <a:r>
              <a:rPr lang="en-GB">
                <a:latin typeface="Helvetica"/>
                <a:cs typeface="Helvetica"/>
              </a:rPr>
              <a:t>Do</a:t>
            </a:r>
          </a:p>
          <a:p>
            <a:pPr lvl="2"/>
            <a:r>
              <a:rPr lang="en-GB">
                <a:latin typeface="Helvetica"/>
                <a:cs typeface="Helvetica"/>
              </a:rPr>
              <a:t>Give participants 3 minutes quiet time to capture ideas in their workbook and then google doc </a:t>
            </a:r>
            <a:endParaRPr lang="en-GB">
              <a:cs typeface="Helvetica"/>
            </a:endParaRPr>
          </a:p>
          <a:p>
            <a:pPr lvl="2"/>
            <a:r>
              <a:rPr lang="en-GB">
                <a:latin typeface="Helvetica"/>
                <a:cs typeface="Helvetica"/>
              </a:rPr>
              <a:t>DO NOT start reading the responses until they have had a few minutes quiet time (cognitive capacity!!)</a:t>
            </a:r>
          </a:p>
          <a:p>
            <a:pPr lvl="2"/>
            <a:r>
              <a:rPr lang="en-GB">
                <a:latin typeface="Helvetica"/>
                <a:cs typeface="Helvetica"/>
              </a:rPr>
              <a:t>After 3-5 min, summarize using the next slide</a:t>
            </a:r>
          </a:p>
          <a:p>
            <a:endParaRPr lang="en-GB"/>
          </a:p>
        </p:txBody>
      </p:sp>
      <p:sp>
        <p:nvSpPr>
          <p:cNvPr id="4" name="Slide Number Placeholder 3"/>
          <p:cNvSpPr>
            <a:spLocks noGrp="1"/>
          </p:cNvSpPr>
          <p:nvPr>
            <p:ph type="sldNum" sz="quarter" idx="5"/>
          </p:nvPr>
        </p:nvSpPr>
        <p:spPr/>
        <p:txBody>
          <a:bodyPr/>
          <a:lstStyle/>
          <a:p>
            <a:fld id="{268B9E03-B95F-F942-AFF0-5C85FCB29B75}" type="slidenum">
              <a:rPr lang="en-US" smtClean="0"/>
              <a:pPr/>
              <a:t>27</a:t>
            </a:fld>
            <a:endParaRPr lang="en-US"/>
          </a:p>
        </p:txBody>
      </p:sp>
      <p:sp>
        <p:nvSpPr>
          <p:cNvPr id="7" name="Slide Image Placeholder 6">
            <a:extLst>
              <a:ext uri="{FF2B5EF4-FFF2-40B4-BE49-F238E27FC236}">
                <a16:creationId xmlns:a16="http://schemas.microsoft.com/office/drawing/2014/main" id="{395D4862-ED68-F0E7-16D8-DB6C8CFB817F}"/>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0620695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3D969-E349-5F28-BF71-56014C474BE8}"/>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85DE32FA-DB27-F8B6-2CBD-52451F7A907B}"/>
              </a:ext>
            </a:extLst>
          </p:cNvPr>
          <p:cNvSpPr>
            <a:spLocks noGrp="1"/>
          </p:cNvSpPr>
          <p:nvPr>
            <p:ph type="body" idx="1"/>
          </p:nvPr>
        </p:nvSpPr>
        <p:spPr/>
        <p:txBody>
          <a:bodyPr/>
          <a:lstStyle/>
          <a:p>
            <a:pPr lvl="0"/>
            <a:r>
              <a:rPr lang="en-GB">
                <a:latin typeface="Helvetica"/>
                <a:cs typeface="Helvetica"/>
              </a:rPr>
              <a:t>BEVERLY</a:t>
            </a:r>
          </a:p>
          <a:p>
            <a:r>
              <a:rPr lang="en-GB">
                <a:latin typeface="Helvetica"/>
                <a:cs typeface="Helvetica"/>
              </a:rPr>
              <a:t>Debrief how leaders support creativity &amp; innovation	5 min</a:t>
            </a:r>
          </a:p>
          <a:p>
            <a:pPr lvl="1"/>
            <a:r>
              <a:rPr lang="en-GB">
                <a:latin typeface="Helvetica"/>
                <a:cs typeface="Helvetica"/>
              </a:rPr>
              <a:t>Do</a:t>
            </a:r>
          </a:p>
          <a:p>
            <a:pPr lvl="2"/>
            <a:r>
              <a:rPr lang="en-GB">
                <a:latin typeface="Helvetica"/>
                <a:cs typeface="Helvetica"/>
              </a:rPr>
              <a:t>Point out many suggestions are linked to concepts such as growth mindset, resilience, psychological safety which are very hot topics and there is no shortage of solutions that can help with that part of your implementation plan</a:t>
            </a:r>
          </a:p>
          <a:p>
            <a:pPr lvl="2"/>
            <a:r>
              <a:rPr lang="en-GB">
                <a:latin typeface="Helvetica"/>
                <a:cs typeface="Helvetica"/>
              </a:rPr>
              <a:t>Fill in any gaps with the points on the slide</a:t>
            </a:r>
          </a:p>
          <a:p>
            <a:pPr lvl="2"/>
            <a:r>
              <a:rPr lang="en-GB">
                <a:latin typeface="Helvetica"/>
                <a:cs typeface="Helvetica"/>
              </a:rPr>
              <a:t>Encourage participants to capture additional suggestions or insights sparked by the discussion</a:t>
            </a:r>
          </a:p>
          <a:p>
            <a:pPr lvl="2"/>
            <a:r>
              <a:rPr lang="en-GB">
                <a:latin typeface="Helvetica"/>
                <a:cs typeface="Helvetica"/>
              </a:rPr>
              <a:t>{Feel free to add suggestions for the next workshop too!}</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latin typeface="Helvetica"/>
                <a:cs typeface="Helvetica"/>
              </a:rPr>
              <a:t>Transition to ROBINA</a:t>
            </a:r>
          </a:p>
          <a:p>
            <a:pPr lvl="2"/>
            <a:r>
              <a:rPr lang="en-GB">
                <a:latin typeface="Helvetica"/>
                <a:cs typeface="Helvetica"/>
              </a:rPr>
              <a:t>Managers also play a very important role in supporting creativity &amp; innovation</a:t>
            </a:r>
          </a:p>
        </p:txBody>
      </p:sp>
      <p:sp>
        <p:nvSpPr>
          <p:cNvPr id="4" name="Slide Number Placeholder 3">
            <a:extLst>
              <a:ext uri="{FF2B5EF4-FFF2-40B4-BE49-F238E27FC236}">
                <a16:creationId xmlns:a16="http://schemas.microsoft.com/office/drawing/2014/main" id="{5260D7EF-F7D9-6E6B-BDBF-CEBF085A097A}"/>
              </a:ext>
            </a:extLst>
          </p:cNvPr>
          <p:cNvSpPr>
            <a:spLocks noGrp="1"/>
          </p:cNvSpPr>
          <p:nvPr>
            <p:ph type="sldNum" sz="quarter" idx="5"/>
          </p:nvPr>
        </p:nvSpPr>
        <p:spPr/>
        <p:txBody>
          <a:bodyPr/>
          <a:lstStyle/>
          <a:p>
            <a:fld id="{268B9E03-B95F-F942-AFF0-5C85FCB29B75}" type="slidenum">
              <a:rPr lang="en-US" smtClean="0"/>
              <a:pPr/>
              <a:t>28</a:t>
            </a:fld>
            <a:endParaRPr lang="en-US"/>
          </a:p>
        </p:txBody>
      </p:sp>
      <p:sp>
        <p:nvSpPr>
          <p:cNvPr id="7" name="Slide Image Placeholder 6">
            <a:extLst>
              <a:ext uri="{FF2B5EF4-FFF2-40B4-BE49-F238E27FC236}">
                <a16:creationId xmlns:a16="http://schemas.microsoft.com/office/drawing/2014/main" id="{61294783-5F31-4E9B-6ED9-BA7099593983}"/>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7640741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43B0E-9E9E-FE7D-CB44-A9E0C5C21D67}"/>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923BBF94-9447-77DF-7EC8-3E7DA223B65A}"/>
              </a:ext>
            </a:extLst>
          </p:cNvPr>
          <p:cNvSpPr>
            <a:spLocks noGrp="1"/>
          </p:cNvSpPr>
          <p:nvPr>
            <p:ph type="body" idx="1"/>
          </p:nvPr>
        </p:nvSpPr>
        <p:spPr/>
        <p:txBody>
          <a:bodyPr/>
          <a:lstStyle/>
          <a:p>
            <a:pPr lvl="0"/>
            <a:r>
              <a:rPr lang="en-GB">
                <a:latin typeface="Helvetica"/>
                <a:cs typeface="Helvetica"/>
              </a:rPr>
              <a:t>ROBINA</a:t>
            </a:r>
          </a:p>
          <a:p>
            <a:r>
              <a:rPr lang="en-GB">
                <a:latin typeface="Helvetica"/>
                <a:cs typeface="Helvetica"/>
              </a:rPr>
              <a:t>Discussion : how MANAGERS support creativity &amp; innovation	5 min</a:t>
            </a:r>
          </a:p>
          <a:p>
            <a:pPr lvl="1"/>
            <a:r>
              <a:rPr lang="en-GB">
                <a:latin typeface="Helvetica"/>
                <a:cs typeface="Helvetica"/>
              </a:rPr>
              <a:t>Say</a:t>
            </a:r>
          </a:p>
          <a:p>
            <a:pPr lvl="2"/>
            <a:r>
              <a:rPr lang="en-GB">
                <a:latin typeface="Helvetica"/>
                <a:cs typeface="Helvetica"/>
              </a:rPr>
              <a:t>Managers need a lot of the same skills and behaviours we just explored for leaders…</a:t>
            </a:r>
          </a:p>
          <a:p>
            <a:pPr lvl="2"/>
            <a:r>
              <a:rPr lang="en-GB">
                <a:latin typeface="Helvetica"/>
                <a:cs typeface="Helvetica"/>
              </a:rPr>
              <a:t>Is there anything else they need to support creativity &amp; innovation?</a:t>
            </a:r>
          </a:p>
          <a:p>
            <a:pPr lvl="1"/>
            <a:r>
              <a:rPr lang="en-GB">
                <a:latin typeface="Helvetica"/>
                <a:cs typeface="Helvetica"/>
              </a:rPr>
              <a:t>Do</a:t>
            </a:r>
          </a:p>
          <a:p>
            <a:pPr lvl="2"/>
            <a:r>
              <a:rPr lang="en-GB">
                <a:latin typeface="Helvetica"/>
                <a:cs typeface="Helvetica"/>
              </a:rPr>
              <a:t>Give participants 3 minutes quiet time to capture ideas in the word cloud</a:t>
            </a:r>
          </a:p>
          <a:p>
            <a:pPr lvl="2"/>
            <a:r>
              <a:rPr lang="en-GB">
                <a:latin typeface="Helvetica"/>
                <a:cs typeface="Helvetica"/>
              </a:rPr>
              <a:t>DO NOT start reading the responses until they have had a few minutes quiet time (cognitive capacity!!)</a:t>
            </a:r>
          </a:p>
          <a:p>
            <a:pPr lvl="2"/>
            <a:r>
              <a:rPr lang="en-GB">
                <a:latin typeface="Helvetica"/>
                <a:cs typeface="Helvetica"/>
              </a:rPr>
              <a:t>After 3-5 min, summarize using the next slide</a:t>
            </a:r>
          </a:p>
          <a:p>
            <a:endParaRPr lang="en-GB"/>
          </a:p>
        </p:txBody>
      </p:sp>
      <p:sp>
        <p:nvSpPr>
          <p:cNvPr id="4" name="Slide Number Placeholder 3">
            <a:extLst>
              <a:ext uri="{FF2B5EF4-FFF2-40B4-BE49-F238E27FC236}">
                <a16:creationId xmlns:a16="http://schemas.microsoft.com/office/drawing/2014/main" id="{2273B09E-65D6-DF73-E586-3D46EE7588DD}"/>
              </a:ext>
            </a:extLst>
          </p:cNvPr>
          <p:cNvSpPr>
            <a:spLocks noGrp="1"/>
          </p:cNvSpPr>
          <p:nvPr>
            <p:ph type="sldNum" sz="quarter" idx="5"/>
          </p:nvPr>
        </p:nvSpPr>
        <p:spPr/>
        <p:txBody>
          <a:bodyPr/>
          <a:lstStyle/>
          <a:p>
            <a:fld id="{268B9E03-B95F-F942-AFF0-5C85FCB29B75}" type="slidenum">
              <a:rPr lang="en-US" smtClean="0"/>
              <a:pPr/>
              <a:t>29</a:t>
            </a:fld>
            <a:endParaRPr lang="en-US"/>
          </a:p>
        </p:txBody>
      </p:sp>
      <p:sp>
        <p:nvSpPr>
          <p:cNvPr id="7" name="Slide Image Placeholder 6">
            <a:extLst>
              <a:ext uri="{FF2B5EF4-FFF2-40B4-BE49-F238E27FC236}">
                <a16:creationId xmlns:a16="http://schemas.microsoft.com/office/drawing/2014/main" id="{7306742C-DE5E-1F70-9B87-AB7F303422C3}"/>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22624147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91DC0-9E32-7252-E3D4-9B445307226C}"/>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D3900032-A0BD-3514-D9C4-11DF8572F017}"/>
              </a:ext>
            </a:extLst>
          </p:cNvPr>
          <p:cNvSpPr>
            <a:spLocks noGrp="1"/>
          </p:cNvSpPr>
          <p:nvPr>
            <p:ph type="body" idx="1"/>
          </p:nvPr>
        </p:nvSpPr>
        <p:spPr/>
        <p:txBody>
          <a:bodyPr/>
          <a:lstStyle/>
          <a:p>
            <a:pPr lvl="0"/>
            <a:r>
              <a:rPr lang="en-GB"/>
              <a:t>ROBINA</a:t>
            </a:r>
          </a:p>
          <a:p>
            <a:r>
              <a:rPr lang="en-GB"/>
              <a:t>Debrief how managers support creativity &amp; innovation	5 min</a:t>
            </a:r>
          </a:p>
          <a:p>
            <a:pPr lvl="1"/>
            <a:r>
              <a:rPr lang="en-GB"/>
              <a:t>Do</a:t>
            </a:r>
          </a:p>
          <a:p>
            <a:pPr lvl="2"/>
            <a:r>
              <a:rPr lang="en-GB"/>
              <a:t>As we saw for leaders, many suggestions are common or hot topics and there is no shortage of solutions that can help with implementation</a:t>
            </a:r>
          </a:p>
          <a:p>
            <a:pPr lvl="2"/>
            <a:r>
              <a:rPr lang="en-GB"/>
              <a:t>Fill in any gaps with the points on the slide</a:t>
            </a:r>
          </a:p>
          <a:p>
            <a:pPr lvl="2"/>
            <a:r>
              <a:rPr lang="en-GB"/>
              <a:t>Encourage participants to capture additional suggestions or insights sparked by the discussion</a:t>
            </a:r>
          </a:p>
          <a:p>
            <a:pPr lvl="2"/>
            <a:r>
              <a:rPr lang="en-GB"/>
              <a:t>Feel free to add suggestions for the next workshop too!</a:t>
            </a:r>
          </a:p>
          <a:p>
            <a:pPr lvl="0"/>
            <a:r>
              <a:rPr lang="en-GB"/>
              <a:t>Transition to 15 min break</a:t>
            </a:r>
          </a:p>
          <a:p>
            <a:pPr lvl="1"/>
            <a:r>
              <a:rPr lang="en-GB"/>
              <a:t>Say</a:t>
            </a:r>
          </a:p>
          <a:p>
            <a:pPr lvl="2"/>
            <a:r>
              <a:rPr lang="en-GB"/>
              <a:t>When we come back, we’re going to hone in on development of creativity &amp; innovation in individuals</a:t>
            </a:r>
          </a:p>
          <a:p>
            <a:endParaRPr lang="en-GB"/>
          </a:p>
        </p:txBody>
      </p:sp>
      <p:sp>
        <p:nvSpPr>
          <p:cNvPr id="4" name="Slide Number Placeholder 3">
            <a:extLst>
              <a:ext uri="{FF2B5EF4-FFF2-40B4-BE49-F238E27FC236}">
                <a16:creationId xmlns:a16="http://schemas.microsoft.com/office/drawing/2014/main" id="{62D5FB36-2322-CC41-B6F8-F8A948741A89}"/>
              </a:ext>
            </a:extLst>
          </p:cNvPr>
          <p:cNvSpPr>
            <a:spLocks noGrp="1"/>
          </p:cNvSpPr>
          <p:nvPr>
            <p:ph type="sldNum" sz="quarter" idx="5"/>
          </p:nvPr>
        </p:nvSpPr>
        <p:spPr/>
        <p:txBody>
          <a:bodyPr/>
          <a:lstStyle/>
          <a:p>
            <a:fld id="{268B9E03-B95F-F942-AFF0-5C85FCB29B75}" type="slidenum">
              <a:rPr lang="en-US" smtClean="0"/>
              <a:pPr/>
              <a:t>30</a:t>
            </a:fld>
            <a:endParaRPr lang="en-US"/>
          </a:p>
        </p:txBody>
      </p:sp>
      <p:sp>
        <p:nvSpPr>
          <p:cNvPr id="7" name="Slide Image Placeholder 6">
            <a:extLst>
              <a:ext uri="{FF2B5EF4-FFF2-40B4-BE49-F238E27FC236}">
                <a16:creationId xmlns:a16="http://schemas.microsoft.com/office/drawing/2014/main" id="{8DDF1ABD-FD88-9769-E785-F9E9599EFBD8}"/>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34913558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DURING THE BREAK PREPARE Breakout activity 2: Developing creativity &amp; innovation</a:t>
            </a:r>
          </a:p>
          <a:p>
            <a:pPr lvl="1"/>
            <a:r>
              <a:rPr lang="en-GB"/>
              <a:t>Do</a:t>
            </a:r>
          </a:p>
          <a:p>
            <a:pPr lvl="2"/>
            <a:r>
              <a:rPr lang="en-GB"/>
              <a:t>Set up at least 6 breakout rooms to ensure there are max 3-4 participants per group (e.g. 45 participants, set up 12 breakout rooms)</a:t>
            </a:r>
          </a:p>
          <a:p>
            <a:pPr lvl="2"/>
            <a:r>
              <a:rPr lang="en-GB"/>
              <a:t>10 min</a:t>
            </a:r>
          </a:p>
          <a:p>
            <a:pPr lvl="2"/>
            <a:r>
              <a:rPr lang="en-GB"/>
              <a:t>Name each breakout room with one of the following:</a:t>
            </a:r>
          </a:p>
          <a:p>
            <a:pPr lvl="3"/>
            <a:r>
              <a:rPr lang="en-GB"/>
              <a:t>Use your imagination and curiosity</a:t>
            </a:r>
          </a:p>
          <a:p>
            <a:pPr lvl="3"/>
            <a:r>
              <a:rPr lang="en-GB"/>
              <a:t>Identify opportunities to innovate</a:t>
            </a:r>
          </a:p>
          <a:p>
            <a:pPr lvl="3"/>
            <a:r>
              <a:rPr lang="en-GB"/>
              <a:t>Generate ideas that are novel to yourself or others</a:t>
            </a:r>
          </a:p>
          <a:p>
            <a:pPr lvl="3"/>
            <a:r>
              <a:rPr lang="en-GB"/>
              <a:t>Develop your ideas</a:t>
            </a:r>
          </a:p>
          <a:p>
            <a:pPr lvl="3"/>
            <a:r>
              <a:rPr lang="en-GB"/>
              <a:t>Apply your ideas</a:t>
            </a:r>
          </a:p>
          <a:p>
            <a:pPr lvl="3"/>
            <a:r>
              <a:rPr lang="en-GB"/>
              <a:t>Facilitate a creative &amp; innovative environment</a:t>
            </a:r>
          </a:p>
          <a:p>
            <a:pPr lvl="2"/>
            <a:r>
              <a:rPr lang="en-GB"/>
              <a:t>When it’s time to launch the activity, auto-assign 3-4 people per room</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endParaRPr lang="en-GB"/>
          </a:p>
        </p:txBody>
      </p:sp>
      <p:sp>
        <p:nvSpPr>
          <p:cNvPr id="4" name="Slide Number Placeholder 3"/>
          <p:cNvSpPr>
            <a:spLocks noGrp="1"/>
          </p:cNvSpPr>
          <p:nvPr>
            <p:ph type="sldNum" sz="quarter" idx="5"/>
          </p:nvPr>
        </p:nvSpPr>
        <p:spPr/>
        <p:txBody>
          <a:bodyPr/>
          <a:lstStyle/>
          <a:p>
            <a:fld id="{268B9E03-B95F-F942-AFF0-5C85FCB29B75}" type="slidenum">
              <a:rPr lang="en-US" smtClean="0"/>
              <a:pPr/>
              <a:t>31</a:t>
            </a:fld>
            <a:endParaRPr lang="en-US"/>
          </a:p>
        </p:txBody>
      </p:sp>
    </p:spTree>
    <p:extLst>
      <p:ext uri="{BB962C8B-B14F-4D97-AF65-F5344CB8AC3E}">
        <p14:creationId xmlns:p14="http://schemas.microsoft.com/office/powerpoint/2010/main" val="7306180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1FAF8-B64C-B167-8E3A-8DA52C208E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4E33A7-0BB2-90B0-CB56-F777D8B4FEF8}"/>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84EC64B7-0A44-75B6-FB7A-BA79F042520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latin typeface="Helvetica"/>
                <a:cs typeface="Helvetica"/>
              </a:rPr>
              <a:t>BEVERLY</a:t>
            </a:r>
          </a:p>
          <a:p>
            <a:pPr lvl="1"/>
            <a:r>
              <a:rPr lang="en-GB">
                <a:latin typeface="Helvetica"/>
                <a:cs typeface="Helvetica"/>
              </a:rPr>
              <a:t>Do</a:t>
            </a:r>
          </a:p>
          <a:p>
            <a:pPr lvl="2"/>
            <a:r>
              <a:rPr lang="en-GB">
                <a:latin typeface="Helvetica"/>
                <a:cs typeface="Helvetica"/>
              </a:rPr>
              <a:t>Welcome learners back</a:t>
            </a:r>
          </a:p>
          <a:p>
            <a:pPr lvl="2"/>
            <a:endParaRPr lang="en-GB">
              <a:cs typeface="Helvetica"/>
            </a:endParaRPr>
          </a:p>
          <a:p>
            <a:pPr marL="0" lvl="2" indent="0">
              <a:buNone/>
            </a:pPr>
            <a:r>
              <a:rPr lang="en-GB">
                <a:latin typeface="Helvetica"/>
                <a:cs typeface="Helvetica"/>
              </a:rPr>
              <a:t>Say</a:t>
            </a:r>
          </a:p>
          <a:p>
            <a:pPr lvl="2"/>
            <a:r>
              <a:rPr lang="en-GB">
                <a:latin typeface="Helvetica"/>
                <a:cs typeface="Helvetica"/>
              </a:rPr>
              <a:t>Let us look at how to develop creativity &amp; innovation</a:t>
            </a:r>
            <a:endParaRPr lang="en-GB">
              <a:cs typeface="Helvetica"/>
            </a:endParaRPr>
          </a:p>
        </p:txBody>
      </p:sp>
      <p:sp>
        <p:nvSpPr>
          <p:cNvPr id="4" name="Slide Number Placeholder 3">
            <a:extLst>
              <a:ext uri="{FF2B5EF4-FFF2-40B4-BE49-F238E27FC236}">
                <a16:creationId xmlns:a16="http://schemas.microsoft.com/office/drawing/2014/main" id="{D22490BF-06F4-1832-0C14-25C2F0BC247B}"/>
              </a:ext>
            </a:extLst>
          </p:cNvPr>
          <p:cNvSpPr>
            <a:spLocks noGrp="1"/>
          </p:cNvSpPr>
          <p:nvPr>
            <p:ph type="sldNum" sz="quarter" idx="5"/>
          </p:nvPr>
        </p:nvSpPr>
        <p:spPr/>
        <p:txBody>
          <a:bodyPr/>
          <a:lstStyle/>
          <a:p>
            <a:fld id="{268B9E03-B95F-F942-AFF0-5C85FCB29B75}" type="slidenum">
              <a:rPr lang="en-US" smtClean="0"/>
              <a:pPr/>
              <a:t>32</a:t>
            </a:fld>
            <a:endParaRPr lang="en-US"/>
          </a:p>
        </p:txBody>
      </p:sp>
    </p:spTree>
    <p:extLst>
      <p:ext uri="{BB962C8B-B14F-4D97-AF65-F5344CB8AC3E}">
        <p14:creationId xmlns:p14="http://schemas.microsoft.com/office/powerpoint/2010/main" val="25153969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BC1CC-2EC4-505D-C31A-7E5861070B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AEF60D-ECC4-4822-5FAA-3A9B9697E597}"/>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A1D2E986-50E0-E68E-5199-44FE39DACBC4}"/>
              </a:ext>
            </a:extLst>
          </p:cNvPr>
          <p:cNvSpPr>
            <a:spLocks noGrp="1"/>
          </p:cNvSpPr>
          <p:nvPr>
            <p:ph type="body" idx="1"/>
          </p:nvPr>
        </p:nvSpPr>
        <p:spPr/>
        <p:txBody>
          <a:bodyPr/>
          <a:lstStyle/>
          <a:p>
            <a:r>
              <a:rPr lang="en-GB">
                <a:latin typeface="Helvetica"/>
                <a:cs typeface="Helvetica"/>
              </a:rPr>
              <a:t>BEVERLY</a:t>
            </a:r>
          </a:p>
          <a:p>
            <a:r>
              <a:rPr lang="en-GB">
                <a:latin typeface="Helvetica"/>
                <a:cs typeface="Helvetica"/>
              </a:rPr>
              <a:t>creativity &amp; innovation in the research	2 min</a:t>
            </a:r>
          </a:p>
          <a:p>
            <a:pPr lvl="1"/>
            <a:r>
              <a:rPr lang="en-GB">
                <a:latin typeface="Helvetica"/>
                <a:cs typeface="Helvetica"/>
              </a:rPr>
              <a:t>Let's briefly look at what is in the research for how people approach creativity &amp; innovation</a:t>
            </a:r>
          </a:p>
          <a:p>
            <a:pPr lvl="1"/>
            <a:r>
              <a:rPr lang="en-GB">
                <a:latin typeface="Helvetica"/>
                <a:cs typeface="Helvetica"/>
              </a:rPr>
              <a:t>Points</a:t>
            </a:r>
            <a:endParaRPr lang="en-GB"/>
          </a:p>
          <a:p>
            <a:pPr lvl="2"/>
            <a:r>
              <a:rPr lang="en-GB">
                <a:latin typeface="Helvetica"/>
                <a:cs typeface="Helvetica"/>
              </a:rPr>
              <a:t>People approach creative problem-solving with habits and preferences, which can be described as styles (Puccio, 2005).</a:t>
            </a:r>
          </a:p>
          <a:p>
            <a:pPr lvl="2"/>
            <a:r>
              <a:rPr lang="en-GB">
                <a:latin typeface="Helvetica"/>
                <a:cs typeface="Helvetica"/>
              </a:rPr>
              <a:t>Such differences in style may arise from personality, motivation (Batey 2011), kinds of expertise, or experiences in using a disciplined process of problem-solving (Napier &amp; Usui, 2008). </a:t>
            </a:r>
          </a:p>
          <a:p>
            <a:pPr lvl="2"/>
            <a:r>
              <a:rPr lang="en-GB">
                <a:latin typeface="Helvetica"/>
                <a:cs typeface="Helvetica"/>
              </a:rPr>
              <a:t>Differences also arise based on industry, such as technology developers focusing on idea generation, and performers focusing on practice and testing (Napier &amp; Usui, 2008). </a:t>
            </a:r>
          </a:p>
          <a:p>
            <a:pPr lvl="0"/>
            <a:r>
              <a:rPr lang="en-GB">
                <a:latin typeface="Helvetica"/>
                <a:cs typeface="Helvetica"/>
              </a:rPr>
              <a:t>Transition to problem-solving styles</a:t>
            </a:r>
          </a:p>
          <a:p>
            <a:pPr lvl="2"/>
            <a:r>
              <a:rPr lang="en-GB" err="1">
                <a:latin typeface="Helvetica"/>
                <a:cs typeface="Helvetica"/>
              </a:rPr>
              <a:t>Basadur</a:t>
            </a:r>
            <a:r>
              <a:rPr lang="en-GB">
                <a:latin typeface="Helvetica"/>
                <a:cs typeface="Helvetica"/>
              </a:rPr>
              <a:t> proposed four styles based on how people prefer to gain and use knowledge (Puccio, 2005):</a:t>
            </a:r>
          </a:p>
        </p:txBody>
      </p:sp>
      <p:sp>
        <p:nvSpPr>
          <p:cNvPr id="4" name="Slide Number Placeholder 3">
            <a:extLst>
              <a:ext uri="{FF2B5EF4-FFF2-40B4-BE49-F238E27FC236}">
                <a16:creationId xmlns:a16="http://schemas.microsoft.com/office/drawing/2014/main" id="{E2543CCF-680D-92BC-FF8F-8D76908902D4}"/>
              </a:ext>
            </a:extLst>
          </p:cNvPr>
          <p:cNvSpPr>
            <a:spLocks noGrp="1"/>
          </p:cNvSpPr>
          <p:nvPr>
            <p:ph type="sldNum" sz="quarter" idx="5"/>
          </p:nvPr>
        </p:nvSpPr>
        <p:spPr/>
        <p:txBody>
          <a:bodyPr/>
          <a:lstStyle/>
          <a:p>
            <a:fld id="{268B9E03-B95F-F942-AFF0-5C85FCB29B75}" type="slidenum">
              <a:rPr lang="en-US" smtClean="0"/>
              <a:pPr/>
              <a:t>33</a:t>
            </a:fld>
            <a:endParaRPr lang="en-US"/>
          </a:p>
        </p:txBody>
      </p:sp>
    </p:spTree>
    <p:extLst>
      <p:ext uri="{BB962C8B-B14F-4D97-AF65-F5344CB8AC3E}">
        <p14:creationId xmlns:p14="http://schemas.microsoft.com/office/powerpoint/2010/main" val="38936974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89062-554F-508D-F0CB-301E5BAE6245}"/>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A46F3597-7ED7-2C6C-AFCE-9878D60E085B}"/>
              </a:ext>
            </a:extLst>
          </p:cNvPr>
          <p:cNvSpPr>
            <a:spLocks noGrp="1"/>
          </p:cNvSpPr>
          <p:nvPr>
            <p:ph type="body" idx="1"/>
          </p:nvPr>
        </p:nvSpPr>
        <p:spPr/>
        <p:txBody>
          <a:bodyPr/>
          <a:lstStyle/>
          <a:p>
            <a:r>
              <a:rPr lang="en-GB"/>
              <a:t>BEVERLY</a:t>
            </a:r>
          </a:p>
          <a:p>
            <a:r>
              <a:rPr lang="en-GB"/>
              <a:t>creativity &amp; innovation in the research	5 min</a:t>
            </a:r>
          </a:p>
          <a:p>
            <a:pPr lvl="1"/>
            <a:r>
              <a:rPr lang="en-GB"/>
              <a:t>Points (in the research article)</a:t>
            </a:r>
          </a:p>
          <a:p>
            <a:pPr lvl="2"/>
            <a:r>
              <a:rPr lang="en-GB"/>
              <a:t>Identifying styles allows for leveraging strengths and compensating for weaknesses within a group (Batey, 2011). </a:t>
            </a:r>
          </a:p>
          <a:p>
            <a:pPr lvl="2"/>
            <a:r>
              <a:rPr lang="en-GB"/>
              <a:t>Although people enjoy working in groups that share a single style, a mix of styles leads to more creativity (Puccio, 2005). </a:t>
            </a:r>
          </a:p>
          <a:p>
            <a:pPr lvl="2"/>
            <a:r>
              <a:rPr lang="en-GB"/>
              <a:t>This means creativity can be enhanced by purposefully mixing people with compensatory strengths into a single team (Batey, 2011). </a:t>
            </a:r>
          </a:p>
          <a:p>
            <a:pPr lvl="2"/>
            <a:r>
              <a:rPr lang="en-GB"/>
              <a:t>Weaknesses can also be targeted with training (Puccio, 2005). </a:t>
            </a:r>
          </a:p>
          <a:p>
            <a:pPr lvl="2"/>
            <a:r>
              <a:rPr lang="en-GB"/>
              <a:t>Although participants enjoy focusing on their strengths, they benefit most from learning approaches that are opposite to their style (Puccio, 2005). </a:t>
            </a:r>
          </a:p>
          <a:p>
            <a:pPr lvl="2"/>
            <a:r>
              <a:rPr lang="en-GB"/>
              <a:t>For instance, </a:t>
            </a:r>
            <a:r>
              <a:rPr lang="en-GB" err="1"/>
              <a:t>Basadur’s</a:t>
            </a:r>
            <a:r>
              <a:rPr lang="en-GB"/>
              <a:t> Optimizer style benefits most from creativity training in wild, divergent thinking because it is the opposite of an Optimizer’s strengths in evaluation and planning (Puccio, 2005).</a:t>
            </a:r>
          </a:p>
          <a:p>
            <a:pPr lvl="0"/>
            <a:r>
              <a:rPr lang="en-GB"/>
              <a:t>Transition to creativity &amp; innovation components</a:t>
            </a:r>
          </a:p>
          <a:p>
            <a:pPr lvl="2"/>
            <a:r>
              <a:rPr lang="en-GB"/>
              <a:t>There was also some interesting research around motivation and links to creativity</a:t>
            </a:r>
          </a:p>
          <a:p>
            <a:pPr lvl="3"/>
            <a:endParaRPr lang="en-GB"/>
          </a:p>
          <a:p>
            <a:endParaRPr lang="en-GB"/>
          </a:p>
        </p:txBody>
      </p:sp>
      <p:sp>
        <p:nvSpPr>
          <p:cNvPr id="4" name="Slide Number Placeholder 3">
            <a:extLst>
              <a:ext uri="{FF2B5EF4-FFF2-40B4-BE49-F238E27FC236}">
                <a16:creationId xmlns:a16="http://schemas.microsoft.com/office/drawing/2014/main" id="{D7B9F2EB-7C48-58CA-CA6E-C08DE71BB2FF}"/>
              </a:ext>
            </a:extLst>
          </p:cNvPr>
          <p:cNvSpPr>
            <a:spLocks noGrp="1"/>
          </p:cNvSpPr>
          <p:nvPr>
            <p:ph type="sldNum" sz="quarter" idx="5"/>
          </p:nvPr>
        </p:nvSpPr>
        <p:spPr/>
        <p:txBody>
          <a:bodyPr/>
          <a:lstStyle/>
          <a:p>
            <a:fld id="{268B9E03-B95F-F942-AFF0-5C85FCB29B75}" type="slidenum">
              <a:rPr lang="en-US" smtClean="0"/>
              <a:pPr/>
              <a:t>34</a:t>
            </a:fld>
            <a:endParaRPr lang="en-US"/>
          </a:p>
        </p:txBody>
      </p:sp>
      <p:sp>
        <p:nvSpPr>
          <p:cNvPr id="10" name="Slide Image Placeholder 9">
            <a:extLst>
              <a:ext uri="{FF2B5EF4-FFF2-40B4-BE49-F238E27FC236}">
                <a16:creationId xmlns:a16="http://schemas.microsoft.com/office/drawing/2014/main" id="{8A49A466-5E7C-8C47-F026-B75036E33D35}"/>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32776712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61EE7-C577-6AE2-2CE9-D6CF5475153E}"/>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47E59BB8-EF4D-17BC-63F1-E7F1240E399C}"/>
              </a:ext>
            </a:extLst>
          </p:cNvPr>
          <p:cNvSpPr>
            <a:spLocks noGrp="1"/>
          </p:cNvSpPr>
          <p:nvPr>
            <p:ph type="body" idx="1"/>
          </p:nvPr>
        </p:nvSpPr>
        <p:spPr/>
        <p:txBody>
          <a:bodyPr/>
          <a:lstStyle/>
          <a:p>
            <a:r>
              <a:rPr lang="en-GB">
                <a:latin typeface="Helvetica"/>
                <a:cs typeface="Helvetica"/>
              </a:rPr>
              <a:t>BEVERLY</a:t>
            </a:r>
          </a:p>
          <a:p>
            <a:r>
              <a:rPr lang="en-GB">
                <a:latin typeface="Helvetica"/>
                <a:cs typeface="Helvetica"/>
              </a:rPr>
              <a:t>creativity &amp; innovation in the research	5 min</a:t>
            </a:r>
          </a:p>
          <a:p>
            <a:pPr lvl="1"/>
            <a:r>
              <a:rPr lang="en-GB">
                <a:latin typeface="Helvetica"/>
                <a:cs typeface="Helvetica"/>
              </a:rPr>
              <a:t>Points (in the research article)</a:t>
            </a:r>
          </a:p>
          <a:p>
            <a:pPr lvl="2"/>
            <a:r>
              <a:rPr lang="en-GB">
                <a:latin typeface="Helvetica"/>
                <a:cs typeface="Helvetica"/>
              </a:rPr>
              <a:t>Individuals also have goal orientations that affect their motivation to use creativity and innovation in the workplace. </a:t>
            </a:r>
          </a:p>
          <a:p>
            <a:pPr lvl="2"/>
            <a:r>
              <a:rPr lang="en-GB">
                <a:latin typeface="Helvetica"/>
                <a:cs typeface="Helvetica"/>
              </a:rPr>
              <a:t>A goal motivation describes what guides a person’s potential learning, creativity and innovation (Lee &amp; Yang, 2015; Gong et al., 2013). </a:t>
            </a:r>
          </a:p>
          <a:p>
            <a:pPr lvl="2"/>
            <a:r>
              <a:rPr lang="en-GB">
                <a:latin typeface="Helvetica"/>
                <a:cs typeface="Helvetica"/>
              </a:rPr>
              <a:t>Each orientation prioritizes a kind of behaviour in the face of a challenge</a:t>
            </a:r>
          </a:p>
          <a:p>
            <a:pPr lvl="2"/>
            <a:r>
              <a:rPr lang="en-GB">
                <a:latin typeface="Helvetica"/>
                <a:ea typeface="Times New Roman" panose="02020603050405020304" pitchFamily="18" charset="0"/>
                <a:cs typeface="Helvetica"/>
              </a:rPr>
              <a:t>Cover points on the slide</a:t>
            </a:r>
          </a:p>
          <a:p>
            <a:pPr lvl="2"/>
            <a:r>
              <a:rPr lang="en-CA" sz="1800" kern="0">
                <a:effectLst/>
                <a:latin typeface="Calibri"/>
                <a:ea typeface="Times New Roman" panose="02020603050405020304" pitchFamily="18" charset="0"/>
                <a:cs typeface="Calibri"/>
              </a:rPr>
              <a:t>Goal orientations also affect interactions that support creativity. Mentees who project a desire to learn will trigger more mentoring, resources and opportunities for creativity than mentees who brag, take credit, and distance themselves from failure (Liu et al., 2015). </a:t>
            </a:r>
            <a:endParaRPr lang="en-GB">
              <a:latin typeface="Calibri"/>
              <a:cs typeface="Calibri"/>
            </a:endParaRPr>
          </a:p>
          <a:p>
            <a:pPr lvl="0"/>
            <a:r>
              <a:rPr lang="en-GB">
                <a:latin typeface="Helvetica"/>
                <a:cs typeface="Helvetica"/>
              </a:rPr>
              <a:t>Transition to creativity &amp; innovation components</a:t>
            </a:r>
          </a:p>
          <a:p>
            <a:pPr lvl="2"/>
            <a:r>
              <a:rPr lang="en-GB">
                <a:latin typeface="Helvetica"/>
                <a:cs typeface="Helvetica"/>
              </a:rPr>
              <a:t>Let’s keep that research in mind as we start to consider individual development strategies, which we’re going to do next</a:t>
            </a:r>
          </a:p>
          <a:p>
            <a:pPr lvl="3"/>
            <a:endParaRPr lang="en-GB"/>
          </a:p>
          <a:p>
            <a:endParaRPr lang="en-GB"/>
          </a:p>
        </p:txBody>
      </p:sp>
      <p:sp>
        <p:nvSpPr>
          <p:cNvPr id="4" name="Slide Number Placeholder 3">
            <a:extLst>
              <a:ext uri="{FF2B5EF4-FFF2-40B4-BE49-F238E27FC236}">
                <a16:creationId xmlns:a16="http://schemas.microsoft.com/office/drawing/2014/main" id="{86DC91E0-563B-B912-FB44-D8AAC160FAA2}"/>
              </a:ext>
            </a:extLst>
          </p:cNvPr>
          <p:cNvSpPr>
            <a:spLocks noGrp="1"/>
          </p:cNvSpPr>
          <p:nvPr>
            <p:ph type="sldNum" sz="quarter" idx="5"/>
          </p:nvPr>
        </p:nvSpPr>
        <p:spPr/>
        <p:txBody>
          <a:bodyPr/>
          <a:lstStyle/>
          <a:p>
            <a:fld id="{268B9E03-B95F-F942-AFF0-5C85FCB29B75}" type="slidenum">
              <a:rPr lang="en-US" smtClean="0"/>
              <a:pPr/>
              <a:t>35</a:t>
            </a:fld>
            <a:endParaRPr lang="en-US"/>
          </a:p>
        </p:txBody>
      </p:sp>
      <p:sp>
        <p:nvSpPr>
          <p:cNvPr id="10" name="Slide Image Placeholder 9">
            <a:extLst>
              <a:ext uri="{FF2B5EF4-FFF2-40B4-BE49-F238E27FC236}">
                <a16:creationId xmlns:a16="http://schemas.microsoft.com/office/drawing/2014/main" id="{AFB0C16A-F6F8-BD4D-D99D-EB93FBEF2B00}"/>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4541303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1B358-98E6-1CAE-B5EA-F0E43A6D526C}"/>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19E65454-A569-9466-7D5D-DB0736BA1497}"/>
              </a:ext>
            </a:extLst>
          </p:cNvPr>
          <p:cNvSpPr>
            <a:spLocks noGrp="1"/>
          </p:cNvSpPr>
          <p:nvPr>
            <p:ph type="body" idx="1"/>
          </p:nvPr>
        </p:nvSpPr>
        <p:spPr/>
        <p:txBody>
          <a:bodyPr/>
          <a:lstStyle/>
          <a:p>
            <a:pPr lvl="0"/>
            <a:r>
              <a:rPr lang="en-GB">
                <a:latin typeface="Helvetica"/>
                <a:cs typeface="Helvetica"/>
              </a:rPr>
              <a:t>BEVERLY</a:t>
            </a:r>
          </a:p>
          <a:p>
            <a:r>
              <a:rPr lang="en-GB">
                <a:latin typeface="Helvetica"/>
                <a:cs typeface="Helvetica"/>
              </a:rPr>
              <a:t>creativity &amp; innovation components	1 min</a:t>
            </a:r>
          </a:p>
          <a:p>
            <a:pPr lvl="1"/>
            <a:r>
              <a:rPr lang="en-GB">
                <a:latin typeface="Helvetica"/>
                <a:cs typeface="Helvetica"/>
              </a:rPr>
              <a:t>Say</a:t>
            </a:r>
          </a:p>
          <a:p>
            <a:pPr lvl="2"/>
            <a:r>
              <a:rPr lang="en-GB">
                <a:latin typeface="Helvetica"/>
                <a:cs typeface="Helvetica"/>
              </a:rPr>
              <a:t>creativity &amp; innovation is more than problem-solving and aligning to goals</a:t>
            </a:r>
          </a:p>
          <a:p>
            <a:pPr lvl="2"/>
            <a:r>
              <a:rPr lang="en-GB">
                <a:latin typeface="Helvetica"/>
                <a:cs typeface="Helvetica"/>
              </a:rPr>
              <a:t>Remember the components we talked about. These all work together to help someone be creative &amp; innovative.</a:t>
            </a:r>
          </a:p>
          <a:p>
            <a:pPr lvl="2"/>
            <a:r>
              <a:rPr lang="en-GB">
                <a:latin typeface="Helvetica"/>
                <a:cs typeface="Helvetica"/>
              </a:rPr>
              <a:t>You may find your team members need to focus on one, some or all of these behaviours to enhance their creativity &amp; innovation.</a:t>
            </a:r>
          </a:p>
          <a:p>
            <a:pPr lvl="2"/>
            <a:r>
              <a:rPr lang="en-GB">
                <a:latin typeface="Helvetica"/>
                <a:cs typeface="Helvetica"/>
              </a:rPr>
              <a:t>I’d like us to spend the rest of our time together digging down into ways you can build these behaviours to create a more creative &amp; innovative workforce within your organization.</a:t>
            </a:r>
          </a:p>
        </p:txBody>
      </p:sp>
      <p:sp>
        <p:nvSpPr>
          <p:cNvPr id="4" name="Slide Number Placeholder 3">
            <a:extLst>
              <a:ext uri="{FF2B5EF4-FFF2-40B4-BE49-F238E27FC236}">
                <a16:creationId xmlns:a16="http://schemas.microsoft.com/office/drawing/2014/main" id="{6FB220B5-E2E2-5430-6CF5-7D0AC37E5F62}"/>
              </a:ext>
            </a:extLst>
          </p:cNvPr>
          <p:cNvSpPr>
            <a:spLocks noGrp="1"/>
          </p:cNvSpPr>
          <p:nvPr>
            <p:ph type="sldNum" sz="quarter" idx="5"/>
          </p:nvPr>
        </p:nvSpPr>
        <p:spPr/>
        <p:txBody>
          <a:bodyPr/>
          <a:lstStyle/>
          <a:p>
            <a:fld id="{268B9E03-B95F-F942-AFF0-5C85FCB29B75}" type="slidenum">
              <a:rPr lang="en-US" smtClean="0"/>
              <a:pPr/>
              <a:t>36</a:t>
            </a:fld>
            <a:endParaRPr lang="en-US"/>
          </a:p>
        </p:txBody>
      </p:sp>
      <p:sp>
        <p:nvSpPr>
          <p:cNvPr id="6" name="Slide Image Placeholder 5">
            <a:extLst>
              <a:ext uri="{FF2B5EF4-FFF2-40B4-BE49-F238E27FC236}">
                <a16:creationId xmlns:a16="http://schemas.microsoft.com/office/drawing/2014/main" id="{DC6A5760-8BA1-6D17-7262-3B7CBF52F9C1}"/>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0686726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2B4BB-217E-FD12-E614-FCB4A55B223B}"/>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6492C9D5-E8CC-B739-4BDD-3A8F51979EF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latin typeface="Helvetica"/>
                <a:cs typeface="Helvetica"/>
              </a:rPr>
              <a:t>BEVERLY</a:t>
            </a:r>
          </a:p>
          <a:p>
            <a:r>
              <a:rPr lang="en-GB">
                <a:latin typeface="Helvetica"/>
                <a:cs typeface="Helvetica"/>
              </a:rPr>
              <a:t>Introduce and conduct breakout activity	25 min</a:t>
            </a:r>
          </a:p>
          <a:p>
            <a:r>
              <a:rPr lang="en-GB">
                <a:latin typeface="Helvetica"/>
                <a:cs typeface="Helvetica"/>
              </a:rPr>
              <a:t>	25 min activity + 60 min debrief</a:t>
            </a:r>
          </a:p>
          <a:p>
            <a:pPr lvl="1"/>
            <a:r>
              <a:rPr lang="en-GB">
                <a:latin typeface="Helvetica"/>
                <a:cs typeface="Helvetica"/>
              </a:rPr>
              <a:t>Do</a:t>
            </a:r>
          </a:p>
          <a:p>
            <a:pPr lvl="2"/>
            <a:r>
              <a:rPr lang="en-GB">
                <a:latin typeface="Helvetica"/>
                <a:cs typeface="Helvetica"/>
              </a:rPr>
              <a:t>Provide the instructions</a:t>
            </a:r>
          </a:p>
          <a:p>
            <a:pPr lvl="2"/>
            <a:r>
              <a:rPr lang="en-GB">
                <a:latin typeface="Helvetica"/>
                <a:cs typeface="Helvetica"/>
              </a:rPr>
              <a:t>Let participants know they will have 25 min to work on one component each and they will have 10 min (per component) to share their suggestions with the group</a:t>
            </a:r>
          </a:p>
          <a:p>
            <a:pPr lvl="2"/>
            <a:r>
              <a:rPr lang="en-GB">
                <a:latin typeface="Helvetica"/>
                <a:cs typeface="Helvetica"/>
              </a:rPr>
              <a:t>There are references in their participant materials, as well as space to capture their thinking on the google doc</a:t>
            </a:r>
            <a:endParaRPr lang="en-GB">
              <a:cs typeface="Helvetica"/>
            </a:endParaRPr>
          </a:p>
          <a:p>
            <a:pPr lvl="2"/>
            <a:r>
              <a:rPr lang="en-GB">
                <a:latin typeface="Helvetica"/>
                <a:cs typeface="Helvetica"/>
              </a:rPr>
              <a:t>They should consider</a:t>
            </a:r>
          </a:p>
          <a:p>
            <a:pPr lvl="3"/>
            <a:r>
              <a:rPr lang="en-GB">
                <a:latin typeface="Helvetica"/>
                <a:cs typeface="Helvetica"/>
              </a:rPr>
              <a:t>Individuals</a:t>
            </a:r>
          </a:p>
          <a:p>
            <a:pPr lvl="3"/>
            <a:r>
              <a:rPr lang="en-GB">
                <a:latin typeface="Helvetica"/>
                <a:cs typeface="Helvetica"/>
              </a:rPr>
              <a:t>Managers and leaders</a:t>
            </a:r>
          </a:p>
          <a:p>
            <a:pPr lvl="3"/>
            <a:r>
              <a:rPr lang="en-GB">
                <a:latin typeface="Helvetica"/>
                <a:cs typeface="Helvetica"/>
              </a:rPr>
              <a:t>Organization</a:t>
            </a:r>
          </a:p>
          <a:p>
            <a:pPr lvl="2">
              <a:defRPr/>
            </a:pPr>
            <a:r>
              <a:rPr lang="en-GB">
                <a:latin typeface="Helvetica"/>
                <a:cs typeface="Helvetica"/>
              </a:rPr>
              <a:t>Encourage them to capture their ideas in the workbook then on a google doc that is shared with the others</a:t>
            </a:r>
          </a:p>
          <a:p>
            <a:pPr lvl="2"/>
            <a:r>
              <a:rPr lang="en-GB">
                <a:latin typeface="Helvetica"/>
                <a:cs typeface="Helvetica"/>
              </a:rPr>
              <a:t>After 25 min, bring them back and alternate with </a:t>
            </a:r>
            <a:r>
              <a:rPr lang="en-GB" b="1">
                <a:latin typeface="Helvetica"/>
                <a:cs typeface="Helvetica"/>
              </a:rPr>
              <a:t>ROBINA </a:t>
            </a:r>
            <a:r>
              <a:rPr lang="en-GB">
                <a:latin typeface="Helvetica"/>
                <a:cs typeface="Helvetica"/>
              </a:rPr>
              <a:t>to debrief using the next slides</a:t>
            </a:r>
          </a:p>
        </p:txBody>
      </p:sp>
      <p:sp>
        <p:nvSpPr>
          <p:cNvPr id="4" name="Slide Number Placeholder 3">
            <a:extLst>
              <a:ext uri="{FF2B5EF4-FFF2-40B4-BE49-F238E27FC236}">
                <a16:creationId xmlns:a16="http://schemas.microsoft.com/office/drawing/2014/main" id="{97EAD5DC-61A5-86CA-0835-8A3F765F43D1}"/>
              </a:ext>
            </a:extLst>
          </p:cNvPr>
          <p:cNvSpPr>
            <a:spLocks noGrp="1"/>
          </p:cNvSpPr>
          <p:nvPr>
            <p:ph type="sldNum" sz="quarter" idx="5"/>
          </p:nvPr>
        </p:nvSpPr>
        <p:spPr/>
        <p:txBody>
          <a:bodyPr/>
          <a:lstStyle/>
          <a:p>
            <a:fld id="{268B9E03-B95F-F942-AFF0-5C85FCB29B75}" type="slidenum">
              <a:rPr lang="en-US" smtClean="0"/>
              <a:pPr/>
              <a:t>37</a:t>
            </a:fld>
            <a:endParaRPr lang="en-US"/>
          </a:p>
        </p:txBody>
      </p:sp>
      <p:sp>
        <p:nvSpPr>
          <p:cNvPr id="6" name="Slide Image Placeholder 5">
            <a:extLst>
              <a:ext uri="{FF2B5EF4-FFF2-40B4-BE49-F238E27FC236}">
                <a16:creationId xmlns:a16="http://schemas.microsoft.com/office/drawing/2014/main" id="{294F5C62-24CB-5D8C-CF8C-2E4BE6EBDB2D}"/>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786020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A53BC-E820-B4D1-E27D-4272603E5339}"/>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8BB21059-E9ED-5216-A51F-6967796DF2E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latin typeface="Helvetica"/>
                <a:cs typeface="Helvetica"/>
              </a:rPr>
              <a:t>ROBINA</a:t>
            </a:r>
          </a:p>
          <a:p>
            <a:r>
              <a:rPr lang="en-GB">
                <a:latin typeface="Helvetica"/>
                <a:cs typeface="Helvetica"/>
              </a:rPr>
              <a:t>Use your imagination and curiosity	up to 10 min</a:t>
            </a:r>
          </a:p>
          <a:p>
            <a:pPr lvl="1"/>
            <a:r>
              <a:rPr lang="en-GB">
                <a:latin typeface="Helvetica"/>
                <a:cs typeface="Helvetica"/>
              </a:rPr>
              <a:t>DO</a:t>
            </a:r>
          </a:p>
          <a:p>
            <a:pPr lvl="2"/>
            <a:r>
              <a:rPr lang="en-GB">
                <a:latin typeface="Helvetica"/>
                <a:cs typeface="Helvetica"/>
              </a:rPr>
              <a:t>Call on the group to share their ideas</a:t>
            </a:r>
          </a:p>
          <a:p>
            <a:pPr lvl="2"/>
            <a:r>
              <a:rPr lang="en-GB">
                <a:latin typeface="Helvetica"/>
                <a:cs typeface="Helvetica"/>
              </a:rPr>
              <a:t>Encourage others to capture insights</a:t>
            </a:r>
          </a:p>
          <a:p>
            <a:pPr lvl="2"/>
            <a:r>
              <a:rPr lang="en-GB">
                <a:latin typeface="Helvetica"/>
                <a:cs typeface="Helvetica"/>
              </a:rPr>
              <a:t>Be sure to challenge them to be specific and consider learners, teams, managers, leaders and organizational interventions needed</a:t>
            </a:r>
          </a:p>
          <a:p>
            <a:pPr lvl="2"/>
            <a:r>
              <a:rPr lang="en-GB">
                <a:latin typeface="Helvetica"/>
                <a:cs typeface="Helvetica"/>
              </a:rPr>
              <a:t>[click] to share the additional research/method provided (if not provided by the group, also in their participant materials)</a:t>
            </a:r>
          </a:p>
          <a:p>
            <a:r>
              <a:rPr lang="en-GB">
                <a:latin typeface="Helvetica"/>
                <a:cs typeface="Helvetica"/>
              </a:rPr>
              <a:t>Transition </a:t>
            </a:r>
            <a:endParaRPr lang="en-GB">
              <a:cs typeface="Helvetica"/>
            </a:endParaRPr>
          </a:p>
          <a:p>
            <a:pPr lvl="2"/>
            <a:r>
              <a:rPr lang="en-GB">
                <a:latin typeface="Helvetica"/>
                <a:cs typeface="Helvetica"/>
              </a:rPr>
              <a:t>Let’s look at the next component</a:t>
            </a:r>
          </a:p>
          <a:p>
            <a:pPr lvl="4"/>
            <a:r>
              <a:rPr lang="en-GB">
                <a:latin typeface="Helvetica"/>
                <a:cs typeface="Helvetica"/>
              </a:rPr>
              <a:t>In I4PL article to be published</a:t>
            </a:r>
          </a:p>
        </p:txBody>
      </p:sp>
      <p:sp>
        <p:nvSpPr>
          <p:cNvPr id="4" name="Slide Number Placeholder 3">
            <a:extLst>
              <a:ext uri="{FF2B5EF4-FFF2-40B4-BE49-F238E27FC236}">
                <a16:creationId xmlns:a16="http://schemas.microsoft.com/office/drawing/2014/main" id="{85F5EE4B-686D-1F78-ED35-E2462622F329}"/>
              </a:ext>
            </a:extLst>
          </p:cNvPr>
          <p:cNvSpPr>
            <a:spLocks noGrp="1"/>
          </p:cNvSpPr>
          <p:nvPr>
            <p:ph type="sldNum" sz="quarter" idx="5"/>
          </p:nvPr>
        </p:nvSpPr>
        <p:spPr/>
        <p:txBody>
          <a:bodyPr/>
          <a:lstStyle/>
          <a:p>
            <a:fld id="{268B9E03-B95F-F942-AFF0-5C85FCB29B75}" type="slidenum">
              <a:rPr lang="en-US" smtClean="0"/>
              <a:pPr/>
              <a:t>38</a:t>
            </a:fld>
            <a:endParaRPr lang="en-US"/>
          </a:p>
        </p:txBody>
      </p:sp>
      <p:sp>
        <p:nvSpPr>
          <p:cNvPr id="6" name="Slide Image Placeholder 5">
            <a:extLst>
              <a:ext uri="{FF2B5EF4-FFF2-40B4-BE49-F238E27FC236}">
                <a16:creationId xmlns:a16="http://schemas.microsoft.com/office/drawing/2014/main" id="{E40830A2-E960-1486-90B5-1AD950DB0964}"/>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28347052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971CD-1F96-B247-1DC0-C48CBB9FB9BF}"/>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3C244556-A065-05F3-DA00-A8D53521504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latin typeface="Helvetica"/>
                <a:cs typeface="Helvetica"/>
              </a:rPr>
              <a:t>Robina</a:t>
            </a:r>
          </a:p>
          <a:p>
            <a:r>
              <a:rPr lang="en-GB">
                <a:latin typeface="Helvetica"/>
                <a:cs typeface="Helvetica"/>
              </a:rPr>
              <a:t>Identify opportunities to innovate	up to 10 min</a:t>
            </a:r>
          </a:p>
          <a:p>
            <a:pPr lvl="1"/>
            <a:r>
              <a:rPr lang="en-GB">
                <a:latin typeface="Helvetica"/>
                <a:cs typeface="Helvetica"/>
              </a:rPr>
              <a:t>DO</a:t>
            </a:r>
          </a:p>
          <a:p>
            <a:pPr lvl="2"/>
            <a:r>
              <a:rPr lang="en-GB">
                <a:latin typeface="Helvetica"/>
                <a:cs typeface="Helvetica"/>
              </a:rPr>
              <a:t>Call on the group to share their ideas</a:t>
            </a:r>
          </a:p>
          <a:p>
            <a:pPr lvl="2"/>
            <a:r>
              <a:rPr lang="en-GB">
                <a:latin typeface="Helvetica"/>
                <a:cs typeface="Helvetica"/>
              </a:rPr>
              <a:t>Encourage others to capture insights</a:t>
            </a:r>
          </a:p>
          <a:p>
            <a:pPr lvl="2"/>
            <a:r>
              <a:rPr lang="en-GB">
                <a:latin typeface="Helvetica"/>
                <a:cs typeface="Helvetica"/>
              </a:rPr>
              <a:t>Be sure to challenge them to be specific and consider learners, teams, managers, leaders and organizational interventions needed</a:t>
            </a:r>
          </a:p>
          <a:p>
            <a:pPr lvl="2"/>
            <a:r>
              <a:rPr lang="en-GB">
                <a:latin typeface="Helvetica"/>
                <a:cs typeface="Helvetica"/>
              </a:rPr>
              <a:t>[click] to share the additional research/method provided (if not provided by the group, also in their participant materials)</a:t>
            </a:r>
          </a:p>
          <a:p>
            <a:r>
              <a:rPr lang="en-GB">
                <a:latin typeface="Helvetica"/>
                <a:cs typeface="Helvetica"/>
              </a:rPr>
              <a:t>Transition </a:t>
            </a:r>
            <a:endParaRPr lang="en-GB">
              <a:cs typeface="Helvetica"/>
            </a:endParaRPr>
          </a:p>
          <a:p>
            <a:pPr lvl="2"/>
            <a:r>
              <a:rPr lang="en-GB">
                <a:latin typeface="Helvetica"/>
                <a:cs typeface="Helvetica"/>
              </a:rPr>
              <a:t>Let’s look at the next component</a:t>
            </a:r>
          </a:p>
          <a:p>
            <a:pPr lvl="4"/>
            <a:r>
              <a:rPr lang="en-GB">
                <a:latin typeface="Helvetica"/>
                <a:cs typeface="Helvetica"/>
              </a:rPr>
              <a:t>In I4PL article to be published</a:t>
            </a:r>
          </a:p>
        </p:txBody>
      </p:sp>
      <p:sp>
        <p:nvSpPr>
          <p:cNvPr id="4" name="Slide Number Placeholder 3">
            <a:extLst>
              <a:ext uri="{FF2B5EF4-FFF2-40B4-BE49-F238E27FC236}">
                <a16:creationId xmlns:a16="http://schemas.microsoft.com/office/drawing/2014/main" id="{B74E8A89-8379-9D3A-AB21-13B559C75B1C}"/>
              </a:ext>
            </a:extLst>
          </p:cNvPr>
          <p:cNvSpPr>
            <a:spLocks noGrp="1"/>
          </p:cNvSpPr>
          <p:nvPr>
            <p:ph type="sldNum" sz="quarter" idx="5"/>
          </p:nvPr>
        </p:nvSpPr>
        <p:spPr/>
        <p:txBody>
          <a:bodyPr/>
          <a:lstStyle/>
          <a:p>
            <a:fld id="{268B9E03-B95F-F942-AFF0-5C85FCB29B75}" type="slidenum">
              <a:rPr lang="en-US" smtClean="0"/>
              <a:pPr/>
              <a:t>39</a:t>
            </a:fld>
            <a:endParaRPr lang="en-US"/>
          </a:p>
        </p:txBody>
      </p:sp>
      <p:sp>
        <p:nvSpPr>
          <p:cNvPr id="6" name="Slide Image Placeholder 5">
            <a:extLst>
              <a:ext uri="{FF2B5EF4-FFF2-40B4-BE49-F238E27FC236}">
                <a16:creationId xmlns:a16="http://schemas.microsoft.com/office/drawing/2014/main" id="{8546E1BA-1E24-2471-86F6-8B7A77D77E42}"/>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365071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781A0-39E9-986F-3324-AA83CE44C9F5}"/>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530562F0-B472-909E-00AB-50901112351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latin typeface="Helvetica"/>
                <a:cs typeface="Helvetica"/>
              </a:rPr>
              <a:t>ROBINA</a:t>
            </a:r>
          </a:p>
          <a:p>
            <a:r>
              <a:rPr lang="en-GB">
                <a:latin typeface="Helvetica"/>
                <a:cs typeface="Helvetica"/>
              </a:rPr>
              <a:t>Generate ideas that are novel to yourself or others	up to 10 min</a:t>
            </a:r>
          </a:p>
          <a:p>
            <a:pPr lvl="1"/>
            <a:r>
              <a:rPr lang="en-GB">
                <a:latin typeface="Helvetica"/>
                <a:cs typeface="Helvetica"/>
              </a:rPr>
              <a:t>DO</a:t>
            </a:r>
          </a:p>
          <a:p>
            <a:pPr lvl="2"/>
            <a:r>
              <a:rPr lang="en-GB">
                <a:latin typeface="Helvetica"/>
                <a:cs typeface="Helvetica"/>
              </a:rPr>
              <a:t>Call on the group to share their ideas</a:t>
            </a:r>
          </a:p>
          <a:p>
            <a:pPr lvl="2"/>
            <a:r>
              <a:rPr lang="en-GB">
                <a:latin typeface="Helvetica"/>
                <a:cs typeface="Helvetica"/>
              </a:rPr>
              <a:t>Encourage others to capture insights</a:t>
            </a:r>
          </a:p>
          <a:p>
            <a:pPr lvl="2"/>
            <a:r>
              <a:rPr lang="en-GB">
                <a:latin typeface="Helvetica"/>
                <a:cs typeface="Helvetica"/>
              </a:rPr>
              <a:t>Be sure to challenge them to be specific and consider learners, teams, managers, leaders and organizational interventions needed</a:t>
            </a:r>
          </a:p>
          <a:p>
            <a:pPr lvl="2"/>
            <a:r>
              <a:rPr lang="en-GB">
                <a:latin typeface="Helvetica"/>
                <a:cs typeface="Helvetica"/>
              </a:rPr>
              <a:t>[click] to share the additional research/method provided (if not provided by the group, also in their participant materials)</a:t>
            </a:r>
          </a:p>
          <a:p>
            <a:r>
              <a:rPr lang="en-GB">
                <a:latin typeface="Helvetica"/>
                <a:cs typeface="Helvetica"/>
              </a:rPr>
              <a:t>Transition </a:t>
            </a:r>
            <a:endParaRPr lang="en-GB">
              <a:cs typeface="Helvetica"/>
            </a:endParaRPr>
          </a:p>
          <a:p>
            <a:pPr lvl="2"/>
            <a:r>
              <a:rPr lang="en-GB">
                <a:latin typeface="Helvetica"/>
                <a:cs typeface="Helvetica"/>
              </a:rPr>
              <a:t>Let’s look at the next component</a:t>
            </a:r>
          </a:p>
          <a:p>
            <a:pPr lvl="4"/>
            <a:r>
              <a:rPr lang="en-GB">
                <a:latin typeface="Helvetica"/>
                <a:cs typeface="Helvetica"/>
              </a:rPr>
              <a:t>https://en.wikipedia.org/wiki/Design_thinking</a:t>
            </a:r>
          </a:p>
        </p:txBody>
      </p:sp>
      <p:sp>
        <p:nvSpPr>
          <p:cNvPr id="4" name="Slide Number Placeholder 3">
            <a:extLst>
              <a:ext uri="{FF2B5EF4-FFF2-40B4-BE49-F238E27FC236}">
                <a16:creationId xmlns:a16="http://schemas.microsoft.com/office/drawing/2014/main" id="{DD4A1656-8357-32C6-63C3-699A6E3DC14F}"/>
              </a:ext>
            </a:extLst>
          </p:cNvPr>
          <p:cNvSpPr>
            <a:spLocks noGrp="1"/>
          </p:cNvSpPr>
          <p:nvPr>
            <p:ph type="sldNum" sz="quarter" idx="5"/>
          </p:nvPr>
        </p:nvSpPr>
        <p:spPr/>
        <p:txBody>
          <a:bodyPr/>
          <a:lstStyle/>
          <a:p>
            <a:fld id="{268B9E03-B95F-F942-AFF0-5C85FCB29B75}" type="slidenum">
              <a:rPr lang="en-US" smtClean="0"/>
              <a:pPr/>
              <a:t>40</a:t>
            </a:fld>
            <a:endParaRPr lang="en-US"/>
          </a:p>
        </p:txBody>
      </p:sp>
      <p:sp>
        <p:nvSpPr>
          <p:cNvPr id="6" name="Slide Image Placeholder 5">
            <a:extLst>
              <a:ext uri="{FF2B5EF4-FFF2-40B4-BE49-F238E27FC236}">
                <a16:creationId xmlns:a16="http://schemas.microsoft.com/office/drawing/2014/main" id="{04CE3EFD-BF31-F1C9-238A-4A6D62C01378}"/>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41336774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CA0AA-793A-3ADD-0D35-4A9A1A690CF5}"/>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C3784954-03E3-01C0-A244-6C53AD5FDC0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latin typeface="Helvetica"/>
                <a:cs typeface="Helvetica"/>
              </a:rPr>
              <a:t>ROBINA</a:t>
            </a:r>
          </a:p>
          <a:p>
            <a:r>
              <a:rPr lang="en-GB">
                <a:latin typeface="Helvetica"/>
                <a:cs typeface="Helvetica"/>
              </a:rPr>
              <a:t>Develop your ideas	up to 10 min</a:t>
            </a:r>
          </a:p>
          <a:p>
            <a:pPr lvl="1"/>
            <a:r>
              <a:rPr lang="en-GB">
                <a:latin typeface="Helvetica"/>
                <a:cs typeface="Helvetica"/>
              </a:rPr>
              <a:t>DO</a:t>
            </a:r>
          </a:p>
          <a:p>
            <a:pPr lvl="2"/>
            <a:r>
              <a:rPr lang="en-GB">
                <a:latin typeface="Helvetica"/>
                <a:cs typeface="Helvetica"/>
              </a:rPr>
              <a:t>Call on the group to share their ideas</a:t>
            </a:r>
          </a:p>
          <a:p>
            <a:pPr lvl="2"/>
            <a:r>
              <a:rPr lang="en-GB">
                <a:latin typeface="Helvetica"/>
                <a:cs typeface="Helvetica"/>
              </a:rPr>
              <a:t>Encourage others to capture insights</a:t>
            </a:r>
          </a:p>
          <a:p>
            <a:pPr lvl="2"/>
            <a:r>
              <a:rPr lang="en-GB">
                <a:latin typeface="Helvetica"/>
                <a:cs typeface="Helvetica"/>
              </a:rPr>
              <a:t>Be sure to challenge them to be specific and consider learners, teams, managers, leaders and organizational interventions needed</a:t>
            </a:r>
          </a:p>
          <a:p>
            <a:pPr lvl="2"/>
            <a:r>
              <a:rPr lang="en-GB">
                <a:latin typeface="Helvetica"/>
                <a:cs typeface="Helvetica"/>
              </a:rPr>
              <a:t>[click] to share the additional research/method provided (if not provided by the group, also in their participant materials)</a:t>
            </a:r>
          </a:p>
          <a:p>
            <a:r>
              <a:rPr lang="en-GB">
                <a:latin typeface="Helvetica"/>
                <a:cs typeface="Helvetica"/>
              </a:rPr>
              <a:t>Transition to Beverly</a:t>
            </a:r>
            <a:endParaRPr lang="en-GB">
              <a:cs typeface="Helvetica"/>
            </a:endParaRPr>
          </a:p>
          <a:p>
            <a:pPr lvl="2"/>
            <a:r>
              <a:rPr lang="en-GB">
                <a:latin typeface="Helvetica"/>
                <a:cs typeface="Helvetica"/>
              </a:rPr>
              <a:t>Let’s look at the next component</a:t>
            </a:r>
          </a:p>
          <a:p>
            <a:pPr lvl="4"/>
            <a:r>
              <a:rPr lang="en-GB">
                <a:latin typeface="Helvetica"/>
                <a:cs typeface="Helvetica"/>
              </a:rPr>
              <a:t>https://www.mural.co/blog/reverse-brainstorming</a:t>
            </a:r>
          </a:p>
        </p:txBody>
      </p:sp>
      <p:sp>
        <p:nvSpPr>
          <p:cNvPr id="4" name="Slide Number Placeholder 3">
            <a:extLst>
              <a:ext uri="{FF2B5EF4-FFF2-40B4-BE49-F238E27FC236}">
                <a16:creationId xmlns:a16="http://schemas.microsoft.com/office/drawing/2014/main" id="{C8F10925-B98B-5062-0551-3F1022B32A90}"/>
              </a:ext>
            </a:extLst>
          </p:cNvPr>
          <p:cNvSpPr>
            <a:spLocks noGrp="1"/>
          </p:cNvSpPr>
          <p:nvPr>
            <p:ph type="sldNum" sz="quarter" idx="5"/>
          </p:nvPr>
        </p:nvSpPr>
        <p:spPr/>
        <p:txBody>
          <a:bodyPr/>
          <a:lstStyle/>
          <a:p>
            <a:fld id="{268B9E03-B95F-F942-AFF0-5C85FCB29B75}" type="slidenum">
              <a:rPr lang="en-US" smtClean="0"/>
              <a:pPr/>
              <a:t>41</a:t>
            </a:fld>
            <a:endParaRPr lang="en-US"/>
          </a:p>
        </p:txBody>
      </p:sp>
      <p:sp>
        <p:nvSpPr>
          <p:cNvPr id="6" name="Slide Image Placeholder 5">
            <a:extLst>
              <a:ext uri="{FF2B5EF4-FFF2-40B4-BE49-F238E27FC236}">
                <a16:creationId xmlns:a16="http://schemas.microsoft.com/office/drawing/2014/main" id="{1ECD6A83-36F9-BFE4-6D3A-13FAEED6C410}"/>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9971109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187DF-64CB-CC3F-457E-D81D59D5B9CF}"/>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D13DDAC2-44FF-6B95-6497-5A619C0A6D0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latin typeface="Helvetica"/>
                <a:cs typeface="Helvetica"/>
              </a:rPr>
              <a:t>Beverly</a:t>
            </a:r>
            <a:endParaRPr lang="en-GB"/>
          </a:p>
          <a:p>
            <a:r>
              <a:rPr lang="en-GB">
                <a:latin typeface="Helvetica"/>
                <a:cs typeface="Helvetica"/>
              </a:rPr>
              <a:t>Apply your ideas	up to 10 min</a:t>
            </a:r>
          </a:p>
          <a:p>
            <a:pPr lvl="1"/>
            <a:r>
              <a:rPr lang="en-GB">
                <a:latin typeface="Helvetica"/>
                <a:cs typeface="Helvetica"/>
              </a:rPr>
              <a:t>DO</a:t>
            </a:r>
          </a:p>
          <a:p>
            <a:pPr lvl="2"/>
            <a:r>
              <a:rPr lang="en-GB">
                <a:latin typeface="Helvetica"/>
                <a:cs typeface="Helvetica"/>
              </a:rPr>
              <a:t>Call on the group to share their ideas</a:t>
            </a:r>
          </a:p>
          <a:p>
            <a:pPr lvl="2"/>
            <a:r>
              <a:rPr lang="en-GB">
                <a:latin typeface="Helvetica"/>
                <a:cs typeface="Helvetica"/>
              </a:rPr>
              <a:t>Encourage others to capture insights</a:t>
            </a:r>
          </a:p>
          <a:p>
            <a:pPr lvl="2"/>
            <a:r>
              <a:rPr lang="en-GB">
                <a:latin typeface="Helvetica"/>
                <a:cs typeface="Helvetica"/>
              </a:rPr>
              <a:t>Be sure to challenge them to be specific and consider learners, teams, managers, leaders and organizational interventions needed</a:t>
            </a:r>
          </a:p>
          <a:p>
            <a:pPr lvl="2"/>
            <a:r>
              <a:rPr lang="en-GB">
                <a:latin typeface="Helvetica"/>
                <a:cs typeface="Helvetica"/>
              </a:rPr>
              <a:t>[click] to share the additional research/method provided (if not provided by the group, also in their participant materials)</a:t>
            </a:r>
          </a:p>
          <a:p>
            <a:r>
              <a:rPr lang="en-GB">
                <a:latin typeface="Helvetica"/>
                <a:cs typeface="Helvetica"/>
              </a:rPr>
              <a:t>Transition to</a:t>
            </a:r>
            <a:endParaRPr lang="en-GB">
              <a:cs typeface="Helvetica"/>
            </a:endParaRPr>
          </a:p>
          <a:p>
            <a:pPr lvl="2"/>
            <a:r>
              <a:rPr lang="en-GB">
                <a:latin typeface="Helvetica"/>
                <a:cs typeface="Helvetica"/>
              </a:rPr>
              <a:t>Let’s look at the next component</a:t>
            </a:r>
          </a:p>
          <a:p>
            <a:pPr lvl="4"/>
            <a:r>
              <a:rPr lang="en-GB">
                <a:latin typeface="Helvetica"/>
                <a:cs typeface="Helvetica"/>
              </a:rPr>
              <a:t>https://hbr.org/2024/09/how-to-learn-from-your-mistakes-and-make-better-decisions</a:t>
            </a:r>
          </a:p>
        </p:txBody>
      </p:sp>
      <p:sp>
        <p:nvSpPr>
          <p:cNvPr id="4" name="Slide Number Placeholder 3">
            <a:extLst>
              <a:ext uri="{FF2B5EF4-FFF2-40B4-BE49-F238E27FC236}">
                <a16:creationId xmlns:a16="http://schemas.microsoft.com/office/drawing/2014/main" id="{76B8627E-F804-E5FB-8F74-FC8B9A7EB9B0}"/>
              </a:ext>
            </a:extLst>
          </p:cNvPr>
          <p:cNvSpPr>
            <a:spLocks noGrp="1"/>
          </p:cNvSpPr>
          <p:nvPr>
            <p:ph type="sldNum" sz="quarter" idx="5"/>
          </p:nvPr>
        </p:nvSpPr>
        <p:spPr/>
        <p:txBody>
          <a:bodyPr/>
          <a:lstStyle/>
          <a:p>
            <a:fld id="{268B9E03-B95F-F942-AFF0-5C85FCB29B75}" type="slidenum">
              <a:rPr lang="en-US" smtClean="0"/>
              <a:pPr/>
              <a:t>42</a:t>
            </a:fld>
            <a:endParaRPr lang="en-US"/>
          </a:p>
        </p:txBody>
      </p:sp>
      <p:sp>
        <p:nvSpPr>
          <p:cNvPr id="6" name="Slide Image Placeholder 5">
            <a:extLst>
              <a:ext uri="{FF2B5EF4-FFF2-40B4-BE49-F238E27FC236}">
                <a16:creationId xmlns:a16="http://schemas.microsoft.com/office/drawing/2014/main" id="{F23E8CE8-A284-6FDF-A75B-BE41214F2A8E}"/>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7606446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EA4A3-85C9-DF67-574A-BB106E2B43C0}"/>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441648B6-EC04-4594-BCF2-B982D6984E3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BEVERLY</a:t>
            </a:r>
          </a:p>
          <a:p>
            <a:r>
              <a:rPr lang="en-GB"/>
              <a:t>Facilitate a creative &amp; innovative environment 	up to 10 min</a:t>
            </a:r>
          </a:p>
          <a:p>
            <a:pPr lvl="1"/>
            <a:r>
              <a:rPr lang="en-GB"/>
              <a:t>DO</a:t>
            </a:r>
          </a:p>
          <a:p>
            <a:pPr lvl="2"/>
            <a:r>
              <a:rPr lang="en-GB"/>
              <a:t>Call on the group to share their ideas</a:t>
            </a:r>
          </a:p>
          <a:p>
            <a:pPr lvl="2"/>
            <a:r>
              <a:rPr lang="en-GB"/>
              <a:t>Encourage others to capture insights</a:t>
            </a:r>
          </a:p>
          <a:p>
            <a:pPr lvl="2"/>
            <a:r>
              <a:rPr lang="en-GB"/>
              <a:t>Be sure to challenge them to be specific and consider learners, teams, managers, leaders and organizational interventions needed</a:t>
            </a:r>
          </a:p>
          <a:p>
            <a:pPr lvl="2"/>
            <a:r>
              <a:rPr lang="en-GB"/>
              <a:t>[click] to share the additional research/method provided (if not provided by the group, also in their participant materials)</a:t>
            </a:r>
          </a:p>
          <a:p>
            <a:r>
              <a:rPr lang="en-GB"/>
              <a:t>Transition to ROBINA</a:t>
            </a:r>
          </a:p>
          <a:p>
            <a:pPr lvl="2"/>
            <a:r>
              <a:rPr lang="en-GB"/>
              <a:t>We’ve provided you with a few resources in your participant materials</a:t>
            </a:r>
          </a:p>
          <a:p>
            <a:pPr lvl="2"/>
            <a:r>
              <a:rPr lang="en-GB"/>
              <a:t>Let’s look at a few more resources to support you as you look to implement Skills for Success with your organizations</a:t>
            </a:r>
          </a:p>
          <a:p>
            <a:pPr lvl="4"/>
            <a:r>
              <a:rPr lang="en-GB"/>
              <a:t>https://psychsafety.com/about-psychological-safety/</a:t>
            </a:r>
          </a:p>
        </p:txBody>
      </p:sp>
      <p:sp>
        <p:nvSpPr>
          <p:cNvPr id="4" name="Slide Number Placeholder 3">
            <a:extLst>
              <a:ext uri="{FF2B5EF4-FFF2-40B4-BE49-F238E27FC236}">
                <a16:creationId xmlns:a16="http://schemas.microsoft.com/office/drawing/2014/main" id="{0A43F0A2-9503-7951-3F36-F21372266229}"/>
              </a:ext>
            </a:extLst>
          </p:cNvPr>
          <p:cNvSpPr>
            <a:spLocks noGrp="1"/>
          </p:cNvSpPr>
          <p:nvPr>
            <p:ph type="sldNum" sz="quarter" idx="5"/>
          </p:nvPr>
        </p:nvSpPr>
        <p:spPr/>
        <p:txBody>
          <a:bodyPr/>
          <a:lstStyle/>
          <a:p>
            <a:fld id="{268B9E03-B95F-F942-AFF0-5C85FCB29B75}" type="slidenum">
              <a:rPr lang="en-US" smtClean="0"/>
              <a:pPr/>
              <a:t>43</a:t>
            </a:fld>
            <a:endParaRPr lang="en-US"/>
          </a:p>
        </p:txBody>
      </p:sp>
      <p:sp>
        <p:nvSpPr>
          <p:cNvPr id="6" name="Slide Image Placeholder 5">
            <a:extLst>
              <a:ext uri="{FF2B5EF4-FFF2-40B4-BE49-F238E27FC236}">
                <a16:creationId xmlns:a16="http://schemas.microsoft.com/office/drawing/2014/main" id="{34CAE925-44E5-6872-19F0-353EA13359C8}"/>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3561705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r>
              <a:rPr lang="en-GB"/>
              <a:t>ROBINA</a:t>
            </a:r>
          </a:p>
        </p:txBody>
      </p:sp>
      <p:sp>
        <p:nvSpPr>
          <p:cNvPr id="4" name="Slide Number Placeholder 3"/>
          <p:cNvSpPr>
            <a:spLocks noGrp="1"/>
          </p:cNvSpPr>
          <p:nvPr>
            <p:ph type="sldNum" sz="quarter" idx="5"/>
          </p:nvPr>
        </p:nvSpPr>
        <p:spPr/>
        <p:txBody>
          <a:bodyPr/>
          <a:lstStyle/>
          <a:p>
            <a:fld id="{268B9E03-B95F-F942-AFF0-5C85FCB29B75}" type="slidenum">
              <a:rPr lang="en-US" smtClean="0"/>
              <a:pPr/>
              <a:t>44</a:t>
            </a:fld>
            <a:endParaRPr lang="en-US"/>
          </a:p>
        </p:txBody>
      </p:sp>
    </p:spTree>
    <p:extLst>
      <p:ext uri="{BB962C8B-B14F-4D97-AF65-F5344CB8AC3E}">
        <p14:creationId xmlns:p14="http://schemas.microsoft.com/office/powerpoint/2010/main" val="3163038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ROBINA</a:t>
            </a:r>
          </a:p>
          <a:p>
            <a:r>
              <a:rPr lang="en-GB"/>
              <a:t>SFS Resources</a:t>
            </a:r>
          </a:p>
          <a:p>
            <a:pPr lvl="1"/>
            <a:r>
              <a:rPr lang="en-GB"/>
              <a:t>Do</a:t>
            </a:r>
          </a:p>
          <a:p>
            <a:pPr lvl="2"/>
            <a:r>
              <a:rPr lang="en-GB"/>
              <a:t>Refer participants to the resources on the following slides</a:t>
            </a:r>
          </a:p>
          <a:p>
            <a:pPr lvl="2"/>
            <a:r>
              <a:rPr lang="en-GB"/>
              <a:t>Let them know they will find links in their participant materials and the microsite</a:t>
            </a:r>
          </a:p>
          <a:p>
            <a:r>
              <a:rPr lang="en-GB"/>
              <a:t>Official SFS website</a:t>
            </a:r>
          </a:p>
          <a:p>
            <a:pPr lvl="1"/>
            <a:r>
              <a:rPr lang="en-GB"/>
              <a:t>say</a:t>
            </a:r>
          </a:p>
          <a:p>
            <a:pPr lvl="2"/>
            <a:r>
              <a:rPr lang="en-GB"/>
              <a:t>Here you’ll find links to all of the following tools…</a:t>
            </a:r>
          </a:p>
          <a:p>
            <a:pPr lvl="4"/>
            <a:r>
              <a:rPr lang="en-GB"/>
              <a:t>https://www.canada.ca/en/services/jobs/training/initiatives/skills-success.html</a:t>
            </a:r>
          </a:p>
        </p:txBody>
      </p:sp>
      <p:sp>
        <p:nvSpPr>
          <p:cNvPr id="4" name="Slide Number Placeholder 3"/>
          <p:cNvSpPr>
            <a:spLocks noGrp="1"/>
          </p:cNvSpPr>
          <p:nvPr>
            <p:ph type="sldNum" sz="quarter" idx="5"/>
          </p:nvPr>
        </p:nvSpPr>
        <p:spPr/>
        <p:txBody>
          <a:bodyPr/>
          <a:lstStyle/>
          <a:p>
            <a:fld id="{268B9E03-B95F-F942-AFF0-5C85FCB29B75}" type="slidenum">
              <a:rPr lang="en-US" smtClean="0"/>
              <a:pPr/>
              <a:t>45</a:t>
            </a:fld>
            <a:endParaRPr lang="en-US"/>
          </a:p>
        </p:txBody>
      </p:sp>
    </p:spTree>
    <p:extLst>
      <p:ext uri="{BB962C8B-B14F-4D97-AF65-F5344CB8AC3E}">
        <p14:creationId xmlns:p14="http://schemas.microsoft.com/office/powerpoint/2010/main" val="22461904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39617-6E62-ADFA-DEB6-5AC37B1ED1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D9B264-C3BA-75E6-F7DA-A6182081D90C}"/>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7BE72BE6-E3E3-24B3-317C-D9B885F42B8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ROBINA</a:t>
            </a:r>
          </a:p>
          <a:p>
            <a:r>
              <a:rPr lang="en-GB"/>
              <a:t>Official SFS website</a:t>
            </a:r>
          </a:p>
          <a:p>
            <a:pPr lvl="1"/>
            <a:r>
              <a:rPr lang="en-GB"/>
              <a:t>say</a:t>
            </a:r>
          </a:p>
          <a:p>
            <a:pPr lvl="2"/>
            <a:r>
              <a:rPr lang="en-GB"/>
              <a:t>Here you’ll find the definitions, components and behaviours</a:t>
            </a:r>
          </a:p>
          <a:p>
            <a:pPr lvl="4"/>
            <a:r>
              <a:rPr lang="en-GB"/>
              <a:t>https://www.canada.ca/en/services/jobs/training/initiatives/skills-success/learning-steps.html#creativity</a:t>
            </a:r>
          </a:p>
        </p:txBody>
      </p:sp>
      <p:sp>
        <p:nvSpPr>
          <p:cNvPr id="4" name="Slide Number Placeholder 3">
            <a:extLst>
              <a:ext uri="{FF2B5EF4-FFF2-40B4-BE49-F238E27FC236}">
                <a16:creationId xmlns:a16="http://schemas.microsoft.com/office/drawing/2014/main" id="{E19E6F15-4723-C38D-0BEE-8ED9AC8927B2}"/>
              </a:ext>
            </a:extLst>
          </p:cNvPr>
          <p:cNvSpPr>
            <a:spLocks noGrp="1"/>
          </p:cNvSpPr>
          <p:nvPr>
            <p:ph type="sldNum" sz="quarter" idx="5"/>
          </p:nvPr>
        </p:nvSpPr>
        <p:spPr/>
        <p:txBody>
          <a:bodyPr/>
          <a:lstStyle/>
          <a:p>
            <a:fld id="{268B9E03-B95F-F942-AFF0-5C85FCB29B75}" type="slidenum">
              <a:rPr lang="en-US" smtClean="0"/>
              <a:pPr/>
              <a:t>46</a:t>
            </a:fld>
            <a:endParaRPr lang="en-US"/>
          </a:p>
        </p:txBody>
      </p:sp>
    </p:spTree>
    <p:extLst>
      <p:ext uri="{BB962C8B-B14F-4D97-AF65-F5344CB8AC3E}">
        <p14:creationId xmlns:p14="http://schemas.microsoft.com/office/powerpoint/2010/main" val="26910723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85444-4F8D-02F9-6061-9036C5CD8D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C10D95-5AF9-54D3-C3BD-E9A9A43231C7}"/>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5DA4BC81-2D3E-A5AD-CBB9-AE9C49DC36C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ROBINA</a:t>
            </a:r>
          </a:p>
          <a:p>
            <a:r>
              <a:rPr lang="en-GB"/>
              <a:t>Official SFS website Assessment and training tools</a:t>
            </a:r>
          </a:p>
          <a:p>
            <a:pPr lvl="1"/>
            <a:r>
              <a:rPr lang="en-GB"/>
              <a:t>say</a:t>
            </a:r>
          </a:p>
          <a:p>
            <a:pPr lvl="2"/>
            <a:r>
              <a:rPr lang="en-GB"/>
              <a:t>Here is a searchable repository of various assessments, programs and resources approved by ESDC to support development</a:t>
            </a:r>
          </a:p>
          <a:p>
            <a:pPr lvl="2"/>
            <a:r>
              <a:rPr lang="en-GB"/>
              <a:t>Includes both free and paid resources</a:t>
            </a:r>
          </a:p>
          <a:p>
            <a:pPr lvl="2"/>
            <a:r>
              <a:rPr lang="en-GB"/>
              <a:t>Searchable:</a:t>
            </a:r>
          </a:p>
          <a:p>
            <a:pPr lvl="3"/>
            <a:r>
              <a:rPr lang="en-GB"/>
              <a:t>As Individual or Employer</a:t>
            </a:r>
          </a:p>
          <a:p>
            <a:pPr lvl="3"/>
            <a:r>
              <a:rPr lang="en-GB"/>
              <a:t>By specific skill or all skills</a:t>
            </a:r>
          </a:p>
          <a:p>
            <a:pPr lvl="3"/>
            <a:r>
              <a:rPr lang="en-GB"/>
              <a:t>Training or assessments</a:t>
            </a:r>
          </a:p>
          <a:p>
            <a:pPr lvl="3"/>
            <a:r>
              <a:rPr lang="en-GB"/>
              <a:t>Online or in-person, and</a:t>
            </a:r>
          </a:p>
          <a:p>
            <a:pPr lvl="3"/>
            <a:r>
              <a:rPr lang="en-GB"/>
              <a:t>By specific organization or provider</a:t>
            </a:r>
          </a:p>
          <a:p>
            <a:pPr lvl="4"/>
            <a:r>
              <a:rPr lang="en-GB"/>
              <a:t>https://www.canada.ca/en/services/jobs/training/initiatives/skills-success/tools.html?category=Individual&amp;type=Training</a:t>
            </a:r>
          </a:p>
        </p:txBody>
      </p:sp>
      <p:sp>
        <p:nvSpPr>
          <p:cNvPr id="4" name="Slide Number Placeholder 3">
            <a:extLst>
              <a:ext uri="{FF2B5EF4-FFF2-40B4-BE49-F238E27FC236}">
                <a16:creationId xmlns:a16="http://schemas.microsoft.com/office/drawing/2014/main" id="{0E6FA3B3-CF36-3426-5469-EA21ACC386D8}"/>
              </a:ext>
            </a:extLst>
          </p:cNvPr>
          <p:cNvSpPr>
            <a:spLocks noGrp="1"/>
          </p:cNvSpPr>
          <p:nvPr>
            <p:ph type="sldNum" sz="quarter" idx="5"/>
          </p:nvPr>
        </p:nvSpPr>
        <p:spPr/>
        <p:txBody>
          <a:bodyPr/>
          <a:lstStyle/>
          <a:p>
            <a:fld id="{268B9E03-B95F-F942-AFF0-5C85FCB29B75}" type="slidenum">
              <a:rPr lang="en-US" smtClean="0"/>
              <a:pPr/>
              <a:t>47</a:t>
            </a:fld>
            <a:endParaRPr lang="en-US"/>
          </a:p>
        </p:txBody>
      </p:sp>
    </p:spTree>
    <p:extLst>
      <p:ext uri="{BB962C8B-B14F-4D97-AF65-F5344CB8AC3E}">
        <p14:creationId xmlns:p14="http://schemas.microsoft.com/office/powerpoint/2010/main" val="27744524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AFC26-F6FF-0EE8-1EDC-208291F0AA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8A4CBF-BE85-2CE5-32E3-7A8BB82722E7}"/>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D3E45F9D-DD60-7C6E-B7D0-278CB591E98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ROBINA</a:t>
            </a:r>
          </a:p>
          <a:p>
            <a:r>
              <a:rPr lang="en-GB"/>
              <a:t>SFS Snapshot</a:t>
            </a:r>
          </a:p>
          <a:p>
            <a:pPr lvl="1"/>
            <a:r>
              <a:rPr lang="en-GB"/>
              <a:t>say</a:t>
            </a:r>
          </a:p>
          <a:p>
            <a:pPr lvl="2"/>
            <a:r>
              <a:rPr lang="en-GB"/>
              <a:t>This, for example is a self-assessment you and your learners can use AFTER completing a skill-building program</a:t>
            </a:r>
          </a:p>
          <a:p>
            <a:pPr lvl="4"/>
            <a:r>
              <a:rPr lang="en-GB"/>
              <a:t>https://immplus.ca/snapshot/</a:t>
            </a:r>
          </a:p>
        </p:txBody>
      </p:sp>
      <p:sp>
        <p:nvSpPr>
          <p:cNvPr id="4" name="Slide Number Placeholder 3">
            <a:extLst>
              <a:ext uri="{FF2B5EF4-FFF2-40B4-BE49-F238E27FC236}">
                <a16:creationId xmlns:a16="http://schemas.microsoft.com/office/drawing/2014/main" id="{916A4AFC-D059-2EF6-C8F2-A4C31B4ACE12}"/>
              </a:ext>
            </a:extLst>
          </p:cNvPr>
          <p:cNvSpPr>
            <a:spLocks noGrp="1"/>
          </p:cNvSpPr>
          <p:nvPr>
            <p:ph type="sldNum" sz="quarter" idx="5"/>
          </p:nvPr>
        </p:nvSpPr>
        <p:spPr/>
        <p:txBody>
          <a:bodyPr/>
          <a:lstStyle/>
          <a:p>
            <a:fld id="{268B9E03-B95F-F942-AFF0-5C85FCB29B75}" type="slidenum">
              <a:rPr lang="en-US" smtClean="0"/>
              <a:pPr/>
              <a:t>48</a:t>
            </a:fld>
            <a:endParaRPr lang="en-US"/>
          </a:p>
        </p:txBody>
      </p:sp>
    </p:spTree>
    <p:extLst>
      <p:ext uri="{BB962C8B-B14F-4D97-AF65-F5344CB8AC3E}">
        <p14:creationId xmlns:p14="http://schemas.microsoft.com/office/powerpoint/2010/main" val="20010867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2A24A-9C1F-596F-49CB-9D90AE9EC2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B648DC-53E7-B64D-DBBF-0B094512EBAC}"/>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8151E6EA-A81A-F6AD-9936-DD7DBEECE92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ROBINA</a:t>
            </a:r>
          </a:p>
          <a:p>
            <a:r>
              <a:rPr lang="en-GB"/>
              <a:t>SFS Snapshot</a:t>
            </a:r>
          </a:p>
          <a:p>
            <a:pPr lvl="1"/>
            <a:r>
              <a:rPr lang="en-GB"/>
              <a:t>say</a:t>
            </a:r>
          </a:p>
          <a:p>
            <a:pPr lvl="2"/>
            <a:r>
              <a:rPr lang="en-GB"/>
              <a:t>Learners can choose to do any or all of the skills</a:t>
            </a:r>
          </a:p>
          <a:p>
            <a:pPr lvl="4"/>
            <a:r>
              <a:rPr lang="en-GB"/>
              <a:t>https://immplus.ca/snapshot/</a:t>
            </a:r>
          </a:p>
        </p:txBody>
      </p:sp>
      <p:sp>
        <p:nvSpPr>
          <p:cNvPr id="4" name="Slide Number Placeholder 3">
            <a:extLst>
              <a:ext uri="{FF2B5EF4-FFF2-40B4-BE49-F238E27FC236}">
                <a16:creationId xmlns:a16="http://schemas.microsoft.com/office/drawing/2014/main" id="{BAC21AF2-CB6C-F55D-DB23-290C4DA27F5C}"/>
              </a:ext>
            </a:extLst>
          </p:cNvPr>
          <p:cNvSpPr>
            <a:spLocks noGrp="1"/>
          </p:cNvSpPr>
          <p:nvPr>
            <p:ph type="sldNum" sz="quarter" idx="5"/>
          </p:nvPr>
        </p:nvSpPr>
        <p:spPr/>
        <p:txBody>
          <a:bodyPr/>
          <a:lstStyle/>
          <a:p>
            <a:fld id="{268B9E03-B95F-F942-AFF0-5C85FCB29B75}" type="slidenum">
              <a:rPr lang="en-US" smtClean="0"/>
              <a:pPr/>
              <a:t>49</a:t>
            </a:fld>
            <a:endParaRPr lang="en-US"/>
          </a:p>
        </p:txBody>
      </p:sp>
    </p:spTree>
    <p:extLst>
      <p:ext uri="{BB962C8B-B14F-4D97-AF65-F5344CB8AC3E}">
        <p14:creationId xmlns:p14="http://schemas.microsoft.com/office/powerpoint/2010/main" val="5588802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75425-558C-8135-E31B-58C52233CB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74EFDD-6ABF-90CA-E971-B578541CAB4B}"/>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A274792E-CD15-31CE-D637-F5977C7F985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ROBINA</a:t>
            </a:r>
          </a:p>
          <a:p>
            <a:r>
              <a:rPr lang="en-GB"/>
              <a:t>SFS Snapshot</a:t>
            </a:r>
          </a:p>
          <a:p>
            <a:pPr lvl="1"/>
            <a:r>
              <a:rPr lang="en-GB"/>
              <a:t>say</a:t>
            </a:r>
          </a:p>
          <a:p>
            <a:pPr lvl="2"/>
            <a:r>
              <a:rPr lang="en-GB"/>
              <a:t>Here is a sneak peek of the creativity &amp; innovation assessment</a:t>
            </a:r>
          </a:p>
          <a:p>
            <a:pPr lvl="2"/>
            <a:r>
              <a:rPr lang="en-GB"/>
              <a:t>Learners rank against their perceived creativity &amp; innovation BEFORE and AFTER the intervention</a:t>
            </a:r>
          </a:p>
          <a:p>
            <a:pPr lvl="4"/>
            <a:r>
              <a:rPr lang="en-GB"/>
              <a:t>https://immplus.ca/snapshot/</a:t>
            </a:r>
          </a:p>
        </p:txBody>
      </p:sp>
      <p:sp>
        <p:nvSpPr>
          <p:cNvPr id="4" name="Slide Number Placeholder 3">
            <a:extLst>
              <a:ext uri="{FF2B5EF4-FFF2-40B4-BE49-F238E27FC236}">
                <a16:creationId xmlns:a16="http://schemas.microsoft.com/office/drawing/2014/main" id="{E09D06A2-D9EF-9865-9E49-D9F0609D6F60}"/>
              </a:ext>
            </a:extLst>
          </p:cNvPr>
          <p:cNvSpPr>
            <a:spLocks noGrp="1"/>
          </p:cNvSpPr>
          <p:nvPr>
            <p:ph type="sldNum" sz="quarter" idx="5"/>
          </p:nvPr>
        </p:nvSpPr>
        <p:spPr/>
        <p:txBody>
          <a:bodyPr/>
          <a:lstStyle/>
          <a:p>
            <a:fld id="{268B9E03-B95F-F942-AFF0-5C85FCB29B75}" type="slidenum">
              <a:rPr lang="en-US" smtClean="0"/>
              <a:pPr/>
              <a:t>50</a:t>
            </a:fld>
            <a:endParaRPr lang="en-US"/>
          </a:p>
        </p:txBody>
      </p:sp>
    </p:spTree>
    <p:extLst>
      <p:ext uri="{BB962C8B-B14F-4D97-AF65-F5344CB8AC3E}">
        <p14:creationId xmlns:p14="http://schemas.microsoft.com/office/powerpoint/2010/main" val="3283617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DCF34-EDA9-C23F-C9CC-361A03E6C7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0F161F-3695-E8EE-13D8-E8F45437A98A}"/>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A40EDFF4-D0D7-B322-11F5-5CCA8A2F96C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latin typeface="Helvetica"/>
                <a:cs typeface="Helvetica"/>
              </a:rPr>
              <a:t>ROBINA</a:t>
            </a:r>
          </a:p>
          <a:p>
            <a:r>
              <a:rPr lang="en-GB">
                <a:latin typeface="Helvetica"/>
                <a:cs typeface="Helvetica"/>
              </a:rPr>
              <a:t>UP Skills for Work website</a:t>
            </a:r>
          </a:p>
          <a:p>
            <a:pPr lvl="1"/>
            <a:r>
              <a:rPr lang="en-GB">
                <a:latin typeface="Helvetica"/>
                <a:cs typeface="Helvetica"/>
              </a:rPr>
              <a:t>Say</a:t>
            </a:r>
          </a:p>
          <a:p>
            <a:pPr lvl="2"/>
            <a:r>
              <a:rPr lang="en-GB">
                <a:latin typeface="Helvetica"/>
                <a:cs typeface="Helvetica"/>
              </a:rPr>
              <a:t>One example of resources available from one of the organizations hosted on the SFS search engine</a:t>
            </a:r>
          </a:p>
          <a:p>
            <a:pPr lvl="4"/>
            <a:r>
              <a:rPr lang="en-GB">
                <a:latin typeface="Helvetica"/>
                <a:cs typeface="Helvetica"/>
              </a:rPr>
              <a:t>https://upskillsforwork.ca/resources/</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endParaRPr lang="en-GB">
              <a:cs typeface="Helvetica"/>
            </a:endParaRPr>
          </a:p>
        </p:txBody>
      </p:sp>
      <p:sp>
        <p:nvSpPr>
          <p:cNvPr id="4" name="Slide Number Placeholder 3">
            <a:extLst>
              <a:ext uri="{FF2B5EF4-FFF2-40B4-BE49-F238E27FC236}">
                <a16:creationId xmlns:a16="http://schemas.microsoft.com/office/drawing/2014/main" id="{A5B82545-CAD5-4DB0-D68D-CC0C1E24A9AA}"/>
              </a:ext>
            </a:extLst>
          </p:cNvPr>
          <p:cNvSpPr>
            <a:spLocks noGrp="1"/>
          </p:cNvSpPr>
          <p:nvPr>
            <p:ph type="sldNum" sz="quarter" idx="5"/>
          </p:nvPr>
        </p:nvSpPr>
        <p:spPr/>
        <p:txBody>
          <a:bodyPr/>
          <a:lstStyle/>
          <a:p>
            <a:fld id="{268B9E03-B95F-F942-AFF0-5C85FCB29B75}" type="slidenum">
              <a:rPr lang="en-US" smtClean="0"/>
              <a:pPr/>
              <a:t>51</a:t>
            </a:fld>
            <a:endParaRPr lang="en-US"/>
          </a:p>
        </p:txBody>
      </p:sp>
    </p:spTree>
    <p:extLst>
      <p:ext uri="{BB962C8B-B14F-4D97-AF65-F5344CB8AC3E}">
        <p14:creationId xmlns:p14="http://schemas.microsoft.com/office/powerpoint/2010/main" val="15506928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335F4-E0B7-717E-DEB7-A50F373F70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640BCC-670A-56BA-49BF-42AAC82F1AA6}"/>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3B17999E-9829-5D91-2F07-9CC289A7DFE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ROBINA</a:t>
            </a:r>
          </a:p>
          <a:p>
            <a:r>
              <a:rPr lang="en-GB"/>
              <a:t>I4PL Microsite</a:t>
            </a:r>
          </a:p>
          <a:p>
            <a:pPr lvl="1"/>
            <a:r>
              <a:rPr lang="en-GB"/>
              <a:t>Say</a:t>
            </a:r>
          </a:p>
          <a:p>
            <a:pPr lvl="2"/>
            <a:r>
              <a:rPr lang="en-GB"/>
              <a:t>This is where you will find the research article as well as the </a:t>
            </a:r>
            <a:r>
              <a:rPr lang="en-GB" err="1"/>
              <a:t>powerpoint</a:t>
            </a:r>
            <a:r>
              <a:rPr lang="en-GB"/>
              <a:t> versions of this presentation and the workbook for you to use for future programs</a:t>
            </a:r>
          </a:p>
          <a:p>
            <a:pPr lvl="4"/>
            <a:r>
              <a:rPr lang="en-GB"/>
              <a:t> /</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Transition to BEVERLY to explain about badges</a:t>
            </a:r>
          </a:p>
        </p:txBody>
      </p:sp>
      <p:sp>
        <p:nvSpPr>
          <p:cNvPr id="4" name="Slide Number Placeholder 3">
            <a:extLst>
              <a:ext uri="{FF2B5EF4-FFF2-40B4-BE49-F238E27FC236}">
                <a16:creationId xmlns:a16="http://schemas.microsoft.com/office/drawing/2014/main" id="{074B9DC9-B62F-2A0F-2CBD-2128E4F55409}"/>
              </a:ext>
            </a:extLst>
          </p:cNvPr>
          <p:cNvSpPr>
            <a:spLocks noGrp="1"/>
          </p:cNvSpPr>
          <p:nvPr>
            <p:ph type="sldNum" sz="quarter" idx="5"/>
          </p:nvPr>
        </p:nvSpPr>
        <p:spPr/>
        <p:txBody>
          <a:bodyPr/>
          <a:lstStyle/>
          <a:p>
            <a:fld id="{268B9E03-B95F-F942-AFF0-5C85FCB29B75}" type="slidenum">
              <a:rPr lang="en-US" smtClean="0"/>
              <a:pPr/>
              <a:t>52</a:t>
            </a:fld>
            <a:endParaRPr lang="en-US"/>
          </a:p>
        </p:txBody>
      </p:sp>
    </p:spTree>
    <p:extLst>
      <p:ext uri="{BB962C8B-B14F-4D97-AF65-F5344CB8AC3E}">
        <p14:creationId xmlns:p14="http://schemas.microsoft.com/office/powerpoint/2010/main" val="34303168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lvl="0"/>
            <a:r>
              <a:rPr lang="en-GB"/>
              <a:t>BEVERLY</a:t>
            </a:r>
          </a:p>
          <a:p>
            <a:pPr lvl="1"/>
            <a:r>
              <a:rPr lang="en-GB"/>
              <a:t>Say</a:t>
            </a:r>
          </a:p>
          <a:p>
            <a:pPr lvl="2"/>
            <a:r>
              <a:rPr lang="en-GB"/>
              <a:t>As part of this initiative, you were promised badges distinguishing you as Skills for Success Learning Providers </a:t>
            </a:r>
          </a:p>
        </p:txBody>
      </p:sp>
      <p:sp>
        <p:nvSpPr>
          <p:cNvPr id="4" name="Slide Number Placeholder 3"/>
          <p:cNvSpPr>
            <a:spLocks noGrp="1"/>
          </p:cNvSpPr>
          <p:nvPr>
            <p:ph type="sldNum" sz="quarter" idx="5"/>
          </p:nvPr>
        </p:nvSpPr>
        <p:spPr/>
        <p:txBody>
          <a:bodyPr/>
          <a:lstStyle/>
          <a:p>
            <a:fld id="{268B9E03-B95F-F942-AFF0-5C85FCB29B75}" type="slidenum">
              <a:rPr lang="en-US" smtClean="0"/>
              <a:pPr/>
              <a:t>53</a:t>
            </a:fld>
            <a:endParaRPr lang="en-US"/>
          </a:p>
        </p:txBody>
      </p:sp>
      <p:sp>
        <p:nvSpPr>
          <p:cNvPr id="7" name="Slide Image Placeholder 6">
            <a:extLst>
              <a:ext uri="{FF2B5EF4-FFF2-40B4-BE49-F238E27FC236}">
                <a16:creationId xmlns:a16="http://schemas.microsoft.com/office/drawing/2014/main" id="{09DCD4D8-E5B6-D801-1064-74753FDD7BD7}"/>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0037146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r>
              <a:rPr lang="en-GB"/>
              <a:t>BEVERLY</a:t>
            </a:r>
          </a:p>
          <a:p>
            <a:r>
              <a:rPr lang="en-GB"/>
              <a:t>Types of badges	1 min</a:t>
            </a:r>
          </a:p>
          <a:p>
            <a:pPr lvl="1"/>
            <a:r>
              <a:rPr lang="en-GB"/>
              <a:t>Say</a:t>
            </a:r>
          </a:p>
          <a:p>
            <a:pPr lvl="2"/>
            <a:r>
              <a:rPr lang="en-GB"/>
              <a:t>There are two types of badges available</a:t>
            </a:r>
          </a:p>
          <a:p>
            <a:pPr lvl="3"/>
            <a:r>
              <a:rPr lang="en-GB"/>
              <a:t>[click] the first is the Learning Provider badge, which you are eligible for</a:t>
            </a:r>
          </a:p>
          <a:p>
            <a:pPr lvl="3"/>
            <a:r>
              <a:rPr lang="en-GB"/>
              <a:t>[click] the second is available for you to provide to participants of the programs you implement to increase creativity &amp; innovation</a:t>
            </a:r>
          </a:p>
          <a:p>
            <a:pPr lvl="2"/>
            <a:r>
              <a:rPr lang="en-GB"/>
              <a:t>Let’s look more closely at each of them</a:t>
            </a:r>
          </a:p>
        </p:txBody>
      </p:sp>
      <p:sp>
        <p:nvSpPr>
          <p:cNvPr id="4" name="Slide Number Placeholder 3"/>
          <p:cNvSpPr>
            <a:spLocks noGrp="1"/>
          </p:cNvSpPr>
          <p:nvPr>
            <p:ph type="sldNum" sz="quarter" idx="5"/>
          </p:nvPr>
        </p:nvSpPr>
        <p:spPr/>
        <p:txBody>
          <a:bodyPr/>
          <a:lstStyle/>
          <a:p>
            <a:fld id="{268B9E03-B95F-F942-AFF0-5C85FCB29B75}" type="slidenum">
              <a:rPr lang="en-US" smtClean="0"/>
              <a:pPr/>
              <a:t>54</a:t>
            </a:fld>
            <a:endParaRPr lang="en-US"/>
          </a:p>
        </p:txBody>
      </p:sp>
    </p:spTree>
    <p:extLst>
      <p:ext uri="{BB962C8B-B14F-4D97-AF65-F5344CB8AC3E}">
        <p14:creationId xmlns:p14="http://schemas.microsoft.com/office/powerpoint/2010/main" val="254007115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BEVERLY</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Requirements	1 min</a:t>
            </a:r>
          </a:p>
          <a:p>
            <a:pPr lvl="1"/>
            <a:r>
              <a:rPr lang="en-GB"/>
              <a:t>Do</a:t>
            </a:r>
          </a:p>
          <a:p>
            <a:pPr lvl="2"/>
            <a:r>
              <a:rPr lang="en-GB"/>
              <a:t>Read through the points on the slide</a:t>
            </a:r>
          </a:p>
        </p:txBody>
      </p:sp>
      <p:sp>
        <p:nvSpPr>
          <p:cNvPr id="4" name="Slide Number Placeholder 3"/>
          <p:cNvSpPr>
            <a:spLocks noGrp="1"/>
          </p:cNvSpPr>
          <p:nvPr>
            <p:ph type="sldNum" sz="quarter" idx="5"/>
          </p:nvPr>
        </p:nvSpPr>
        <p:spPr/>
        <p:txBody>
          <a:bodyPr/>
          <a:lstStyle/>
          <a:p>
            <a:fld id="{268B9E03-B95F-F942-AFF0-5C85FCB29B75}" type="slidenum">
              <a:rPr lang="en-US" smtClean="0"/>
              <a:pPr/>
              <a:t>55</a:t>
            </a:fld>
            <a:endParaRPr lang="en-US"/>
          </a:p>
        </p:txBody>
      </p:sp>
    </p:spTree>
    <p:extLst>
      <p:ext uri="{BB962C8B-B14F-4D97-AF65-F5344CB8AC3E}">
        <p14:creationId xmlns:p14="http://schemas.microsoft.com/office/powerpoint/2010/main" val="243296603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latin typeface="Helvetica"/>
                <a:cs typeface="Helvetica"/>
              </a:rPr>
              <a:t>BEVERLY</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latin typeface="Helvetica"/>
                <a:cs typeface="Helvetica"/>
              </a:rPr>
              <a:t>Submitting your implementation plan	2 min</a:t>
            </a:r>
          </a:p>
          <a:p>
            <a:pPr lvl="1"/>
            <a:r>
              <a:rPr lang="en-GB">
                <a:latin typeface="Helvetica"/>
                <a:cs typeface="Helvetica"/>
              </a:rPr>
              <a:t>Do</a:t>
            </a:r>
          </a:p>
          <a:p>
            <a:pPr lvl="2"/>
            <a:r>
              <a:rPr lang="en-GB">
                <a:latin typeface="Helvetica"/>
                <a:cs typeface="Helvetica"/>
              </a:rPr>
              <a:t>Read through the points on the slide</a:t>
            </a:r>
          </a:p>
          <a:p>
            <a:pPr lvl="2">
              <a:defRPr/>
            </a:pPr>
            <a:r>
              <a:rPr lang="en-CA">
                <a:hlinkClick r:id="rId3"/>
              </a:rPr>
              <a:t>CanCred</a:t>
            </a:r>
            <a:endParaRPr lang="en-GB">
              <a:latin typeface="Helvetica"/>
              <a:cs typeface="Helvetica"/>
            </a:endParaRP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latin typeface="Helvetica"/>
                <a:cs typeface="Helvetica"/>
              </a:rPr>
              <a:t>Transition to ROBINA to discuss the LEARNER badges</a:t>
            </a:r>
          </a:p>
        </p:txBody>
      </p:sp>
      <p:sp>
        <p:nvSpPr>
          <p:cNvPr id="4" name="Slide Number Placeholder 3"/>
          <p:cNvSpPr>
            <a:spLocks noGrp="1"/>
          </p:cNvSpPr>
          <p:nvPr>
            <p:ph type="sldNum" sz="quarter" idx="5"/>
          </p:nvPr>
        </p:nvSpPr>
        <p:spPr/>
        <p:txBody>
          <a:bodyPr/>
          <a:lstStyle/>
          <a:p>
            <a:fld id="{268B9E03-B95F-F942-AFF0-5C85FCB29B75}" type="slidenum">
              <a:rPr lang="en-US" smtClean="0"/>
              <a:pPr/>
              <a:t>56</a:t>
            </a:fld>
            <a:endParaRPr lang="en-US"/>
          </a:p>
        </p:txBody>
      </p:sp>
    </p:spTree>
    <p:extLst>
      <p:ext uri="{BB962C8B-B14F-4D97-AF65-F5344CB8AC3E}">
        <p14:creationId xmlns:p14="http://schemas.microsoft.com/office/powerpoint/2010/main" val="18467759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ROBINA</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Suggestions for learner programs	2 min</a:t>
            </a:r>
          </a:p>
          <a:p>
            <a:pPr lvl="1"/>
            <a:r>
              <a:rPr lang="en-GB"/>
              <a:t>Do</a:t>
            </a:r>
          </a:p>
          <a:p>
            <a:pPr lvl="2"/>
            <a:r>
              <a:rPr lang="en-GB"/>
              <a:t>Read through the points on the slide</a:t>
            </a:r>
          </a:p>
        </p:txBody>
      </p:sp>
      <p:sp>
        <p:nvSpPr>
          <p:cNvPr id="4" name="Slide Number Placeholder 3"/>
          <p:cNvSpPr>
            <a:spLocks noGrp="1"/>
          </p:cNvSpPr>
          <p:nvPr>
            <p:ph type="sldNum" sz="quarter" idx="5"/>
          </p:nvPr>
        </p:nvSpPr>
        <p:spPr/>
        <p:txBody>
          <a:bodyPr/>
          <a:lstStyle/>
          <a:p>
            <a:fld id="{268B9E03-B95F-F942-AFF0-5C85FCB29B75}" type="slidenum">
              <a:rPr lang="en-US" smtClean="0"/>
              <a:pPr/>
              <a:t>57</a:t>
            </a:fld>
            <a:endParaRPr lang="en-US"/>
          </a:p>
        </p:txBody>
      </p:sp>
    </p:spTree>
    <p:extLst>
      <p:ext uri="{BB962C8B-B14F-4D97-AF65-F5344CB8AC3E}">
        <p14:creationId xmlns:p14="http://schemas.microsoft.com/office/powerpoint/2010/main" val="30898581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ROBINA</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Suggestions for learner programs	2 min</a:t>
            </a:r>
          </a:p>
          <a:p>
            <a:pPr lvl="1"/>
            <a:r>
              <a:rPr lang="en-GB"/>
              <a:t>Do</a:t>
            </a:r>
          </a:p>
          <a:p>
            <a:pPr lvl="2"/>
            <a:r>
              <a:rPr lang="en-GB"/>
              <a:t>Read through the points on the slide</a:t>
            </a:r>
          </a:p>
        </p:txBody>
      </p:sp>
      <p:sp>
        <p:nvSpPr>
          <p:cNvPr id="4" name="Slide Number Placeholder 3"/>
          <p:cNvSpPr>
            <a:spLocks noGrp="1"/>
          </p:cNvSpPr>
          <p:nvPr>
            <p:ph type="sldNum" sz="quarter" idx="5"/>
          </p:nvPr>
        </p:nvSpPr>
        <p:spPr/>
        <p:txBody>
          <a:bodyPr/>
          <a:lstStyle/>
          <a:p>
            <a:fld id="{268B9E03-B95F-F942-AFF0-5C85FCB29B75}" type="slidenum">
              <a:rPr lang="en-US" smtClean="0"/>
              <a:pPr/>
              <a:t>58</a:t>
            </a:fld>
            <a:endParaRPr lang="en-US"/>
          </a:p>
        </p:txBody>
      </p:sp>
    </p:spTree>
    <p:extLst>
      <p:ext uri="{BB962C8B-B14F-4D97-AF65-F5344CB8AC3E}">
        <p14:creationId xmlns:p14="http://schemas.microsoft.com/office/powerpoint/2010/main" val="147721864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ROBINA</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Learner badge requirements	2 min</a:t>
            </a:r>
          </a:p>
          <a:p>
            <a:pPr lvl="1"/>
            <a:r>
              <a:rPr lang="en-GB"/>
              <a:t>Do</a:t>
            </a:r>
          </a:p>
          <a:p>
            <a:pPr lvl="2"/>
            <a:r>
              <a:rPr lang="en-GB"/>
              <a:t>Read through the points on the slide</a:t>
            </a:r>
          </a:p>
          <a:p>
            <a:pPr lvl="2"/>
            <a:r>
              <a:rPr lang="en-GB"/>
              <a:t>Point out they need to provide the instructions to their learners</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Transition to BEVERLY to lead the closing activity</a:t>
            </a:r>
          </a:p>
        </p:txBody>
      </p:sp>
      <p:sp>
        <p:nvSpPr>
          <p:cNvPr id="4" name="Slide Number Placeholder 3"/>
          <p:cNvSpPr>
            <a:spLocks noGrp="1"/>
          </p:cNvSpPr>
          <p:nvPr>
            <p:ph type="sldNum" sz="quarter" idx="5"/>
          </p:nvPr>
        </p:nvSpPr>
        <p:spPr/>
        <p:txBody>
          <a:bodyPr/>
          <a:lstStyle/>
          <a:p>
            <a:fld id="{268B9E03-B95F-F942-AFF0-5C85FCB29B75}" type="slidenum">
              <a:rPr lang="en-US" smtClean="0"/>
              <a:pPr/>
              <a:t>59</a:t>
            </a:fld>
            <a:endParaRPr lang="en-US"/>
          </a:p>
        </p:txBody>
      </p:sp>
    </p:spTree>
    <p:extLst>
      <p:ext uri="{BB962C8B-B14F-4D97-AF65-F5344CB8AC3E}">
        <p14:creationId xmlns:p14="http://schemas.microsoft.com/office/powerpoint/2010/main" val="19200546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BEVERLY</a:t>
            </a:r>
          </a:p>
        </p:txBody>
      </p:sp>
      <p:sp>
        <p:nvSpPr>
          <p:cNvPr id="4" name="Slide Number Placeholder 3"/>
          <p:cNvSpPr>
            <a:spLocks noGrp="1"/>
          </p:cNvSpPr>
          <p:nvPr>
            <p:ph type="sldNum" sz="quarter" idx="5"/>
          </p:nvPr>
        </p:nvSpPr>
        <p:spPr/>
        <p:txBody>
          <a:bodyPr/>
          <a:lstStyle/>
          <a:p>
            <a:fld id="{268B9E03-B95F-F942-AFF0-5C85FCB29B75}" type="slidenum">
              <a:rPr lang="en-US" smtClean="0"/>
              <a:pPr/>
              <a:t>60</a:t>
            </a:fld>
            <a:endParaRPr lang="en-US"/>
          </a:p>
        </p:txBody>
      </p:sp>
    </p:spTree>
    <p:extLst>
      <p:ext uri="{BB962C8B-B14F-4D97-AF65-F5344CB8AC3E}">
        <p14:creationId xmlns:p14="http://schemas.microsoft.com/office/powerpoint/2010/main" val="292844860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5"/>
          </p:nvPr>
        </p:nvSpPr>
        <p:spPr/>
        <p:txBody>
          <a:bodyPr/>
          <a:lstStyle/>
          <a:p>
            <a:fld id="{3B1B9B9C-FD61-4224-A446-8DCA92BD4CE9}" type="slidenum">
              <a:rPr lang="en-GB" smtClean="0"/>
              <a:pPr/>
              <a:t>61</a:t>
            </a:fld>
            <a:endParaRPr lang="en-GB"/>
          </a:p>
        </p:txBody>
      </p:sp>
      <p:sp>
        <p:nvSpPr>
          <p:cNvPr id="7" name="Notes Placeholder 6">
            <a:extLst>
              <a:ext uri="{FF2B5EF4-FFF2-40B4-BE49-F238E27FC236}">
                <a16:creationId xmlns:a16="http://schemas.microsoft.com/office/drawing/2014/main" id="{3CB9C081-8D9F-BE68-5687-A06507650A27}"/>
              </a:ext>
            </a:extLst>
          </p:cNvPr>
          <p:cNvSpPr>
            <a:spLocks noGrp="1"/>
          </p:cNvSpPr>
          <p:nvPr>
            <p:ph type="body" idx="1"/>
          </p:nvPr>
        </p:nvSpPr>
        <p:spPr/>
        <p:txBody>
          <a:bodyPr/>
          <a:lstStyle/>
          <a:p>
            <a:pPr lvl="0"/>
            <a:r>
              <a:rPr lang="en-GB">
                <a:latin typeface="Helvetica"/>
                <a:cs typeface="Helvetica"/>
              </a:rPr>
              <a:t>BEVERLY</a:t>
            </a:r>
          </a:p>
          <a:p>
            <a:r>
              <a:rPr lang="en-GB">
                <a:latin typeface="Helvetica"/>
                <a:cs typeface="Helvetica"/>
              </a:rPr>
              <a:t>Lead closing activity	8 min</a:t>
            </a:r>
          </a:p>
          <a:p>
            <a:pPr lvl="1"/>
            <a:r>
              <a:rPr lang="en-GB">
                <a:latin typeface="Helvetica"/>
                <a:cs typeface="Helvetica"/>
              </a:rPr>
              <a:t>DO</a:t>
            </a:r>
          </a:p>
          <a:p>
            <a:pPr lvl="2"/>
            <a:r>
              <a:rPr lang="en-GB">
                <a:latin typeface="Helvetica"/>
                <a:cs typeface="Helvetica"/>
              </a:rPr>
              <a:t>Explain we will use a virtual baton</a:t>
            </a:r>
          </a:p>
          <a:p>
            <a:pPr lvl="2"/>
            <a:r>
              <a:rPr lang="en-GB">
                <a:latin typeface="Helvetica"/>
                <a:cs typeface="Helvetica"/>
              </a:rPr>
              <a:t>You will nominate one person and ask them to share ONE thing they will do differently after today</a:t>
            </a:r>
          </a:p>
          <a:p>
            <a:pPr lvl="2"/>
            <a:r>
              <a:rPr lang="en-GB">
                <a:latin typeface="Helvetica"/>
                <a:cs typeface="Helvetica"/>
              </a:rPr>
              <a:t>Then they should nominate someone else, until some participants have shared</a:t>
            </a:r>
          </a:p>
          <a:p>
            <a:pPr lvl="2"/>
            <a:r>
              <a:rPr lang="en-US">
                <a:latin typeface="Helvetica"/>
                <a:cs typeface="Helvetica"/>
              </a:rPr>
              <a:t>You will be last</a:t>
            </a:r>
          </a:p>
          <a:p>
            <a:pPr lvl="2"/>
            <a:r>
              <a:rPr lang="en-US">
                <a:latin typeface="Helvetica"/>
                <a:cs typeface="Helvetica"/>
              </a:rPr>
              <a:t>Remind them to put together their implementation plan and apply for their badges</a:t>
            </a:r>
          </a:p>
          <a:p>
            <a:r>
              <a:rPr lang="en-US">
                <a:latin typeface="Helvetica"/>
                <a:cs typeface="Helvetica"/>
              </a:rPr>
              <a:t>Transition- Robina</a:t>
            </a:r>
            <a:endParaRPr lang="en-US">
              <a:cs typeface="Helvetica"/>
            </a:endParaRPr>
          </a:p>
          <a:p>
            <a:pPr lvl="2"/>
            <a:r>
              <a:rPr lang="en-US">
                <a:latin typeface="Helvetica"/>
                <a:cs typeface="Helvetica"/>
              </a:rPr>
              <a:t>Ask for questions and thank participants</a:t>
            </a:r>
            <a:endParaRPr lang="en-GB">
              <a:latin typeface="Helvetica"/>
              <a:cs typeface="Helvetica"/>
            </a:endParaRPr>
          </a:p>
        </p:txBody>
      </p:sp>
      <p:sp>
        <p:nvSpPr>
          <p:cNvPr id="6" name="Slide Image Placeholder 5">
            <a:extLst>
              <a:ext uri="{FF2B5EF4-FFF2-40B4-BE49-F238E27FC236}">
                <a16:creationId xmlns:a16="http://schemas.microsoft.com/office/drawing/2014/main" id="{65B1A007-C65A-99D4-C5C2-5A02D47FA254}"/>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275336470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latin typeface="Helvetica"/>
                <a:cs typeface="Helvetica"/>
              </a:rPr>
              <a:t>Robina</a:t>
            </a:r>
            <a:endParaRPr lang="en-GB"/>
          </a:p>
        </p:txBody>
      </p:sp>
      <p:sp>
        <p:nvSpPr>
          <p:cNvPr id="4" name="Slide Number Placeholder 3"/>
          <p:cNvSpPr>
            <a:spLocks noGrp="1"/>
          </p:cNvSpPr>
          <p:nvPr>
            <p:ph type="sldNum" sz="quarter" idx="5"/>
          </p:nvPr>
        </p:nvSpPr>
        <p:spPr/>
        <p:txBody>
          <a:bodyPr/>
          <a:lstStyle/>
          <a:p>
            <a:fld id="{268B9E03-B95F-F942-AFF0-5C85FCB29B75}" type="slidenum">
              <a:rPr lang="en-US" smtClean="0"/>
              <a:pPr/>
              <a:t>62</a:t>
            </a:fld>
            <a:endParaRPr lang="en-US"/>
          </a:p>
        </p:txBody>
      </p:sp>
    </p:spTree>
    <p:extLst>
      <p:ext uri="{BB962C8B-B14F-4D97-AF65-F5344CB8AC3E}">
        <p14:creationId xmlns:p14="http://schemas.microsoft.com/office/powerpoint/2010/main" val="3163745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B0844D7-3BA3-4257-5DC9-D4A7D112FA8D}"/>
              </a:ext>
            </a:extLst>
          </p:cNvPr>
          <p:cNvPicPr>
            <a:picLocks noChangeAspect="1"/>
          </p:cNvPicPr>
          <p:nvPr userDrawn="1"/>
        </p:nvPicPr>
        <p:blipFill>
          <a:blip r:embed="rId2"/>
          <a:srcRect/>
          <a:stretch/>
        </p:blipFill>
        <p:spPr>
          <a:xfrm>
            <a:off x="-683491" y="-277333"/>
            <a:ext cx="7476246" cy="7955332"/>
          </a:xfrm>
          <a:prstGeom prst="rect">
            <a:avLst/>
          </a:prstGeom>
        </p:spPr>
      </p:pic>
      <p:sp>
        <p:nvSpPr>
          <p:cNvPr id="2" name="Title 1"/>
          <p:cNvSpPr>
            <a:spLocks noGrp="1"/>
          </p:cNvSpPr>
          <p:nvPr>
            <p:ph type="ctrTitle" hasCustomPrompt="1"/>
          </p:nvPr>
        </p:nvSpPr>
        <p:spPr>
          <a:xfrm>
            <a:off x="6188364" y="1704988"/>
            <a:ext cx="5495883" cy="2387600"/>
          </a:xfrm>
        </p:spPr>
        <p:txBody>
          <a:bodyPr anchor="ctr">
            <a:normAutofit/>
          </a:bodyPr>
          <a:lstStyle>
            <a:lvl1pPr algn="r">
              <a:defRPr sz="4400" cap="all" baseline="0"/>
            </a:lvl1pPr>
          </a:lstStyle>
          <a:p>
            <a:r>
              <a:rPr lang="en-CA"/>
              <a:t>CLICK TO EDIT MASTER TITLE STYLE</a:t>
            </a:r>
            <a:endParaRPr lang="en-US"/>
          </a:p>
        </p:txBody>
      </p:sp>
      <p:sp>
        <p:nvSpPr>
          <p:cNvPr id="3" name="Subtitle 2"/>
          <p:cNvSpPr>
            <a:spLocks noGrp="1"/>
          </p:cNvSpPr>
          <p:nvPr>
            <p:ph type="subTitle" idx="1" hasCustomPrompt="1"/>
          </p:nvPr>
        </p:nvSpPr>
        <p:spPr>
          <a:xfrm>
            <a:off x="6188364" y="4299972"/>
            <a:ext cx="5495883" cy="670810"/>
          </a:xfrm>
        </p:spPr>
        <p:txBody>
          <a:bodyPr>
            <a:normAutofit/>
          </a:bodyPr>
          <a:lstStyle>
            <a:lvl1pPr marL="0" indent="0" algn="r">
              <a:buNone/>
              <a:defRPr sz="2400" cap="all" baseline="0">
                <a:solidFill>
                  <a:srgbClr val="4C4C4F"/>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CA"/>
              <a:t>Click to edit master subtitle style</a:t>
            </a:r>
            <a:endParaRPr lang="en-US"/>
          </a:p>
        </p:txBody>
      </p:sp>
      <p:pic>
        <p:nvPicPr>
          <p:cNvPr id="7" name="Picture 6" descr="A black text on a white background&#10;&#10;Description automatically generated">
            <a:extLst>
              <a:ext uri="{FF2B5EF4-FFF2-40B4-BE49-F238E27FC236}">
                <a16:creationId xmlns:a16="http://schemas.microsoft.com/office/drawing/2014/main" id="{7E62B02F-5F58-3B71-663B-CE284B6BB83D}"/>
              </a:ext>
            </a:extLst>
          </p:cNvPr>
          <p:cNvPicPr>
            <a:picLocks noChangeAspect="1"/>
          </p:cNvPicPr>
          <p:nvPr userDrawn="1"/>
        </p:nvPicPr>
        <p:blipFill>
          <a:blip r:embed="rId3"/>
          <a:stretch>
            <a:fillRect/>
          </a:stretch>
        </p:blipFill>
        <p:spPr>
          <a:xfrm>
            <a:off x="9063161" y="5700225"/>
            <a:ext cx="2110129" cy="670809"/>
          </a:xfrm>
          <a:prstGeom prst="rect">
            <a:avLst/>
          </a:prstGeom>
        </p:spPr>
      </p:pic>
      <p:pic>
        <p:nvPicPr>
          <p:cNvPr id="8" name="Picture 7">
            <a:extLst>
              <a:ext uri="{FF2B5EF4-FFF2-40B4-BE49-F238E27FC236}">
                <a16:creationId xmlns:a16="http://schemas.microsoft.com/office/drawing/2014/main" id="{81135B0C-EB49-3937-23E6-73837F81F28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45457" y="486966"/>
            <a:ext cx="2768102" cy="890798"/>
          </a:xfrm>
          <a:prstGeom prst="rect">
            <a:avLst/>
          </a:prstGeom>
        </p:spPr>
      </p:pic>
    </p:spTree>
    <p:extLst>
      <p:ext uri="{BB962C8B-B14F-4D97-AF65-F5344CB8AC3E}">
        <p14:creationId xmlns:p14="http://schemas.microsoft.com/office/powerpoint/2010/main" val="678067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3557" y="365127"/>
            <a:ext cx="10943426" cy="646929"/>
          </a:xfrm>
        </p:spPr>
        <p:txBody>
          <a:bodyPr/>
          <a:lstStyle/>
          <a:p>
            <a:r>
              <a:rPr lang="en-CA"/>
              <a:t>Click to edit Master title style</a:t>
            </a:r>
            <a:endParaRPr lang="en-US"/>
          </a:p>
        </p:txBody>
      </p:sp>
      <p:sp>
        <p:nvSpPr>
          <p:cNvPr id="3" name="Content Placeholder 2"/>
          <p:cNvSpPr>
            <a:spLocks noGrp="1"/>
          </p:cNvSpPr>
          <p:nvPr>
            <p:ph idx="1"/>
          </p:nvPr>
        </p:nvSpPr>
        <p:spPr>
          <a:xfrm>
            <a:off x="623556" y="1242874"/>
            <a:ext cx="10943427" cy="4934089"/>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Footer Placeholder 4">
            <a:extLst>
              <a:ext uri="{FF2B5EF4-FFF2-40B4-BE49-F238E27FC236}">
                <a16:creationId xmlns:a16="http://schemas.microsoft.com/office/drawing/2014/main" id="{FABA7799-4EA3-170A-FE47-A702F22A939D}"/>
              </a:ext>
            </a:extLst>
          </p:cNvPr>
          <p:cNvSpPr>
            <a:spLocks noGrp="1"/>
          </p:cNvSpPr>
          <p:nvPr>
            <p:ph type="ftr" sz="quarter" idx="3"/>
          </p:nvPr>
        </p:nvSpPr>
        <p:spPr>
          <a:xfrm>
            <a:off x="621129" y="6310310"/>
            <a:ext cx="4158502" cy="365125"/>
          </a:xfrm>
          <a:prstGeom prst="rect">
            <a:avLst/>
          </a:prstGeom>
          <a:ln>
            <a:noFill/>
          </a:ln>
        </p:spPr>
        <p:txBody>
          <a:bodyPr vert="horz" lIns="0" tIns="45720" rIns="0" bIns="45720" rtlCol="0" anchor="ctr"/>
          <a:lstStyle>
            <a:lvl1pPr algn="l">
              <a:defRPr sz="1200" b="0">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r>
              <a:rPr lang="en-GB"/>
              <a:t>Skills for Success: Creativity &amp; Innovation</a:t>
            </a:r>
            <a:endParaRPr lang="en-US"/>
          </a:p>
        </p:txBody>
      </p:sp>
      <p:sp>
        <p:nvSpPr>
          <p:cNvPr id="7" name="Slide Number Placeholder 5">
            <a:extLst>
              <a:ext uri="{FF2B5EF4-FFF2-40B4-BE49-F238E27FC236}">
                <a16:creationId xmlns:a16="http://schemas.microsoft.com/office/drawing/2014/main" id="{2A4B544F-CF0A-FFDF-F3F8-B923D7AF762F}"/>
              </a:ext>
            </a:extLst>
          </p:cNvPr>
          <p:cNvSpPr>
            <a:spLocks noGrp="1"/>
          </p:cNvSpPr>
          <p:nvPr>
            <p:ph type="sldNum" sz="quarter" idx="4"/>
          </p:nvPr>
        </p:nvSpPr>
        <p:spPr>
          <a:xfrm>
            <a:off x="10293098" y="6356352"/>
            <a:ext cx="1273885" cy="365125"/>
          </a:xfrm>
          <a:prstGeom prst="rect">
            <a:avLst/>
          </a:prstGeom>
          <a:ln>
            <a:noFill/>
          </a:ln>
        </p:spPr>
        <p:txBody>
          <a:bodyPr vert="horz" lIns="0" tIns="45720" rIns="0" bIns="45720" rtlCol="0" anchor="ctr"/>
          <a:lstStyle>
            <a:lvl1pPr algn="r">
              <a:defRPr sz="1200" b="1">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fld id="{41461A4C-1453-7247-9AAE-4D0675A386AC}" type="slidenum">
              <a:rPr lang="en-US" smtClean="0"/>
              <a:pPr/>
              <a:t>‹#›</a:t>
            </a:fld>
            <a:endParaRPr lang="en-US"/>
          </a:p>
        </p:txBody>
      </p:sp>
    </p:spTree>
    <p:extLst>
      <p:ext uri="{BB962C8B-B14F-4D97-AF65-F5344CB8AC3E}">
        <p14:creationId xmlns:p14="http://schemas.microsoft.com/office/powerpoint/2010/main" val="1464449106"/>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3557" y="365127"/>
            <a:ext cx="10943426" cy="646929"/>
          </a:xfrm>
        </p:spPr>
        <p:txBody>
          <a:bodyPr/>
          <a:lstStyle/>
          <a:p>
            <a:r>
              <a:rPr lang="en-CA"/>
              <a:t>Click to edit Master title style</a:t>
            </a:r>
            <a:endParaRPr lang="en-US"/>
          </a:p>
        </p:txBody>
      </p:sp>
      <p:sp>
        <p:nvSpPr>
          <p:cNvPr id="3" name="Content Placeholder 2"/>
          <p:cNvSpPr>
            <a:spLocks noGrp="1"/>
          </p:cNvSpPr>
          <p:nvPr>
            <p:ph idx="1"/>
          </p:nvPr>
        </p:nvSpPr>
        <p:spPr>
          <a:xfrm>
            <a:off x="2647950" y="1376040"/>
            <a:ext cx="8919033" cy="4800924"/>
          </a:xfrm>
        </p:spPr>
        <p:txBody>
          <a:bodyPr anchor="ctr"/>
          <a:lstStyle>
            <a:lvl1pPr>
              <a:defRPr b="1"/>
            </a:lvl1pPr>
            <a:lvl2pPr marL="0" indent="0">
              <a:buNone/>
              <a:defRPr/>
            </a:lvl2pPr>
            <a:lvl3pPr marL="355600" indent="-271463">
              <a:buClr>
                <a:schemeClr val="accent2"/>
              </a:buClr>
              <a:defRPr sz="2400"/>
            </a:lvl3pPr>
            <a:lvl4pPr marL="719138" indent="-273050">
              <a:buFont typeface="Wingdings" panose="05000000000000000000" pitchFamily="2" charset="2"/>
              <a:buChar char="§"/>
              <a:defRPr sz="2000"/>
            </a:lvl4pPr>
            <a:lvl5pPr>
              <a:defRPr sz="2000"/>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Footer Placeholder 4">
            <a:extLst>
              <a:ext uri="{FF2B5EF4-FFF2-40B4-BE49-F238E27FC236}">
                <a16:creationId xmlns:a16="http://schemas.microsoft.com/office/drawing/2014/main" id="{FABA7799-4EA3-170A-FE47-A702F22A939D}"/>
              </a:ext>
            </a:extLst>
          </p:cNvPr>
          <p:cNvSpPr>
            <a:spLocks noGrp="1"/>
          </p:cNvSpPr>
          <p:nvPr>
            <p:ph type="ftr" sz="quarter" idx="3"/>
          </p:nvPr>
        </p:nvSpPr>
        <p:spPr>
          <a:xfrm>
            <a:off x="621129" y="6310310"/>
            <a:ext cx="4158502" cy="365125"/>
          </a:xfrm>
          <a:prstGeom prst="rect">
            <a:avLst/>
          </a:prstGeom>
          <a:ln>
            <a:noFill/>
          </a:ln>
        </p:spPr>
        <p:txBody>
          <a:bodyPr vert="horz" lIns="0" tIns="45720" rIns="0" bIns="45720" rtlCol="0" anchor="ctr"/>
          <a:lstStyle>
            <a:lvl1pPr algn="l">
              <a:defRPr sz="1200" b="0">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r>
              <a:rPr lang="en-GB"/>
              <a:t>Skills for Success: Creativity &amp; Innovation</a:t>
            </a:r>
            <a:endParaRPr lang="en-US"/>
          </a:p>
        </p:txBody>
      </p:sp>
      <p:sp>
        <p:nvSpPr>
          <p:cNvPr id="7" name="Slide Number Placeholder 5">
            <a:extLst>
              <a:ext uri="{FF2B5EF4-FFF2-40B4-BE49-F238E27FC236}">
                <a16:creationId xmlns:a16="http://schemas.microsoft.com/office/drawing/2014/main" id="{2A4B544F-CF0A-FFDF-F3F8-B923D7AF762F}"/>
              </a:ext>
            </a:extLst>
          </p:cNvPr>
          <p:cNvSpPr>
            <a:spLocks noGrp="1"/>
          </p:cNvSpPr>
          <p:nvPr>
            <p:ph type="sldNum" sz="quarter" idx="4"/>
          </p:nvPr>
        </p:nvSpPr>
        <p:spPr>
          <a:xfrm>
            <a:off x="10293098" y="6356352"/>
            <a:ext cx="1273885" cy="365125"/>
          </a:xfrm>
          <a:prstGeom prst="rect">
            <a:avLst/>
          </a:prstGeom>
          <a:ln>
            <a:noFill/>
          </a:ln>
        </p:spPr>
        <p:txBody>
          <a:bodyPr vert="horz" lIns="0" tIns="45720" rIns="0" bIns="45720" rtlCol="0" anchor="ctr"/>
          <a:lstStyle>
            <a:lvl1pPr algn="r">
              <a:defRPr sz="1200" b="1">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fld id="{41461A4C-1453-7247-9AAE-4D0675A386AC}" type="slidenum">
              <a:rPr lang="en-US" smtClean="0"/>
              <a:pPr/>
              <a:t>‹#›</a:t>
            </a:fld>
            <a:endParaRPr lang="en-US"/>
          </a:p>
        </p:txBody>
      </p:sp>
    </p:spTree>
    <p:extLst>
      <p:ext uri="{BB962C8B-B14F-4D97-AF65-F5344CB8AC3E}">
        <p14:creationId xmlns:p14="http://schemas.microsoft.com/office/powerpoint/2010/main" val="2432590423"/>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4PL Summary">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GB"/>
              <a:t>Skills for Success: Creativity &amp; Innovation</a:t>
            </a:r>
            <a:endParaRPr lang="en-US"/>
          </a:p>
        </p:txBody>
      </p:sp>
      <p:sp>
        <p:nvSpPr>
          <p:cNvPr id="6" name="Slide Number Placeholder 5"/>
          <p:cNvSpPr>
            <a:spLocks noGrp="1"/>
          </p:cNvSpPr>
          <p:nvPr>
            <p:ph type="sldNum" sz="quarter" idx="12"/>
          </p:nvPr>
        </p:nvSpPr>
        <p:spPr/>
        <p:txBody>
          <a:bodyPr/>
          <a:lstStyle/>
          <a:p>
            <a:fld id="{41461A4C-1453-7247-9AAE-4D0675A386AC}" type="slidenum">
              <a:rPr lang="en-US" smtClean="0"/>
              <a:t>‹#›</a:t>
            </a:fld>
            <a:endParaRPr lang="en-US"/>
          </a:p>
        </p:txBody>
      </p:sp>
      <p:sp>
        <p:nvSpPr>
          <p:cNvPr id="7" name="Title 6">
            <a:extLst>
              <a:ext uri="{FF2B5EF4-FFF2-40B4-BE49-F238E27FC236}">
                <a16:creationId xmlns:a16="http://schemas.microsoft.com/office/drawing/2014/main" id="{1F1FFAFB-50EC-9DE8-9918-6B155070DA12}"/>
              </a:ext>
            </a:extLst>
          </p:cNvPr>
          <p:cNvSpPr>
            <a:spLocks noGrp="1"/>
          </p:cNvSpPr>
          <p:nvPr>
            <p:ph type="title"/>
          </p:nvPr>
        </p:nvSpPr>
        <p:spPr>
          <a:xfrm>
            <a:off x="612562" y="365127"/>
            <a:ext cx="10966877" cy="646929"/>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963B8DC2-E91B-9D8A-8912-E98519B3ECBC}"/>
              </a:ext>
            </a:extLst>
          </p:cNvPr>
          <p:cNvSpPr>
            <a:spLocks noGrp="1"/>
          </p:cNvSpPr>
          <p:nvPr>
            <p:ph sz="quarter" idx="13"/>
          </p:nvPr>
        </p:nvSpPr>
        <p:spPr>
          <a:xfrm>
            <a:off x="5935857" y="2809872"/>
            <a:ext cx="5631126" cy="1908215"/>
          </a:xfrm>
        </p:spPr>
        <p:txBody>
          <a:bodyPr wrap="square" anchor="ct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Picture 1">
            <a:extLst>
              <a:ext uri="{FF2B5EF4-FFF2-40B4-BE49-F238E27FC236}">
                <a16:creationId xmlns:a16="http://schemas.microsoft.com/office/drawing/2014/main" id="{C04FB8A0-1828-0B11-81F0-A61DC8E2DE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75" t="-238" b="2176"/>
          <a:stretch/>
        </p:blipFill>
        <p:spPr>
          <a:xfrm>
            <a:off x="612562" y="1532998"/>
            <a:ext cx="4515854" cy="3905276"/>
          </a:xfrm>
          <a:prstGeom prst="rect">
            <a:avLst/>
          </a:prstGeom>
        </p:spPr>
      </p:pic>
    </p:spTree>
    <p:extLst>
      <p:ext uri="{BB962C8B-B14F-4D97-AF65-F5344CB8AC3E}">
        <p14:creationId xmlns:p14="http://schemas.microsoft.com/office/powerpoint/2010/main" val="21810119"/>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FS Summary">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GB"/>
              <a:t>Skills for Success: Creativity &amp; Innovation</a:t>
            </a:r>
            <a:endParaRPr lang="en-US"/>
          </a:p>
        </p:txBody>
      </p:sp>
      <p:sp>
        <p:nvSpPr>
          <p:cNvPr id="6" name="Slide Number Placeholder 5"/>
          <p:cNvSpPr>
            <a:spLocks noGrp="1"/>
          </p:cNvSpPr>
          <p:nvPr>
            <p:ph type="sldNum" sz="quarter" idx="12"/>
          </p:nvPr>
        </p:nvSpPr>
        <p:spPr/>
        <p:txBody>
          <a:bodyPr/>
          <a:lstStyle/>
          <a:p>
            <a:fld id="{41461A4C-1453-7247-9AAE-4D0675A386AC}" type="slidenum">
              <a:rPr lang="en-US" smtClean="0"/>
              <a:t>‹#›</a:t>
            </a:fld>
            <a:endParaRPr lang="en-US"/>
          </a:p>
        </p:txBody>
      </p:sp>
      <p:sp>
        <p:nvSpPr>
          <p:cNvPr id="7" name="Title 6">
            <a:extLst>
              <a:ext uri="{FF2B5EF4-FFF2-40B4-BE49-F238E27FC236}">
                <a16:creationId xmlns:a16="http://schemas.microsoft.com/office/drawing/2014/main" id="{1F1FFAFB-50EC-9DE8-9918-6B155070DA12}"/>
              </a:ext>
            </a:extLst>
          </p:cNvPr>
          <p:cNvSpPr>
            <a:spLocks noGrp="1"/>
          </p:cNvSpPr>
          <p:nvPr>
            <p:ph type="title"/>
          </p:nvPr>
        </p:nvSpPr>
        <p:spPr>
          <a:xfrm>
            <a:off x="612562" y="365127"/>
            <a:ext cx="10954421" cy="646929"/>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963B8DC2-E91B-9D8A-8912-E98519B3ECBC}"/>
              </a:ext>
            </a:extLst>
          </p:cNvPr>
          <p:cNvSpPr>
            <a:spLocks noGrp="1"/>
          </p:cNvSpPr>
          <p:nvPr>
            <p:ph sz="quarter" idx="13"/>
          </p:nvPr>
        </p:nvSpPr>
        <p:spPr>
          <a:xfrm>
            <a:off x="5948312" y="2827969"/>
            <a:ext cx="5618671" cy="1908215"/>
          </a:xfrm>
        </p:spPr>
        <p:txBody>
          <a:bodyPr wrap="square" anchor="ct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6" name="Picture 2" descr="Skills for Success: Creativity and innovation, problem solving, reading, digital, collaboration, adaptability, writing, numeracy, communication">
            <a:extLst>
              <a:ext uri="{FF2B5EF4-FFF2-40B4-BE49-F238E27FC236}">
                <a16:creationId xmlns:a16="http://schemas.microsoft.com/office/drawing/2014/main" id="{4C8DAF02-EA7A-C113-5A10-98588C05CED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2787" y="1672683"/>
            <a:ext cx="4484100" cy="4417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7815839"/>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GB"/>
              <a:t>Skills for Success: Creativity &amp; Innovation</a:t>
            </a:r>
            <a:endParaRPr lang="en-US"/>
          </a:p>
        </p:txBody>
      </p:sp>
      <p:sp>
        <p:nvSpPr>
          <p:cNvPr id="6" name="Slide Number Placeholder 5"/>
          <p:cNvSpPr>
            <a:spLocks noGrp="1"/>
          </p:cNvSpPr>
          <p:nvPr>
            <p:ph type="sldNum" sz="quarter" idx="12"/>
          </p:nvPr>
        </p:nvSpPr>
        <p:spPr/>
        <p:txBody>
          <a:bodyPr/>
          <a:lstStyle/>
          <a:p>
            <a:fld id="{41461A4C-1453-7247-9AAE-4D0675A386AC}" type="slidenum">
              <a:rPr lang="en-US" smtClean="0"/>
              <a:t>‹#›</a:t>
            </a:fld>
            <a:endParaRPr lang="en-US"/>
          </a:p>
        </p:txBody>
      </p:sp>
      <p:sp>
        <p:nvSpPr>
          <p:cNvPr id="7" name="Title 6">
            <a:extLst>
              <a:ext uri="{FF2B5EF4-FFF2-40B4-BE49-F238E27FC236}">
                <a16:creationId xmlns:a16="http://schemas.microsoft.com/office/drawing/2014/main" id="{1F1FFAFB-50EC-9DE8-9918-6B155070DA12}"/>
              </a:ext>
            </a:extLst>
          </p:cNvPr>
          <p:cNvSpPr>
            <a:spLocks noGrp="1"/>
          </p:cNvSpPr>
          <p:nvPr>
            <p:ph type="title"/>
          </p:nvPr>
        </p:nvSpPr>
        <p:spPr>
          <a:xfrm>
            <a:off x="612562" y="365127"/>
            <a:ext cx="10954422" cy="646929"/>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963B8DC2-E91B-9D8A-8912-E98519B3ECBC}"/>
              </a:ext>
            </a:extLst>
          </p:cNvPr>
          <p:cNvSpPr>
            <a:spLocks noGrp="1"/>
          </p:cNvSpPr>
          <p:nvPr>
            <p:ph sz="quarter" idx="13"/>
          </p:nvPr>
        </p:nvSpPr>
        <p:spPr>
          <a:xfrm>
            <a:off x="6096000" y="2827969"/>
            <a:ext cx="5470983" cy="1908215"/>
          </a:xfrm>
        </p:spPr>
        <p:txBody>
          <a:bodyPr wrap="square" anchor="ct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6" name="Picture 2">
            <a:extLst>
              <a:ext uri="{FF2B5EF4-FFF2-40B4-BE49-F238E27FC236}">
                <a16:creationId xmlns:a16="http://schemas.microsoft.com/office/drawing/2014/main" id="{4C8DAF02-EA7A-C113-5A10-98588C05CEDA}"/>
              </a:ext>
            </a:extLst>
          </p:cNvPr>
          <p:cNvPicPr>
            <a:picLocks noChangeAspect="1" noChangeArrowheads="1"/>
          </p:cNvPicPr>
          <p:nvPr userDrawn="1"/>
        </p:nvPicPr>
        <p:blipFill>
          <a:blip r:embed="rId2"/>
          <a:srcRect/>
          <a:stretch/>
        </p:blipFill>
        <p:spPr bwMode="auto">
          <a:xfrm>
            <a:off x="1100055" y="1498325"/>
            <a:ext cx="4185110" cy="4453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7785820"/>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ovider Badge summary">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GB"/>
              <a:t>Skills for Success: Creativity &amp; Innovation</a:t>
            </a:r>
            <a:endParaRPr lang="en-US"/>
          </a:p>
        </p:txBody>
      </p:sp>
      <p:sp>
        <p:nvSpPr>
          <p:cNvPr id="6" name="Slide Number Placeholder 5"/>
          <p:cNvSpPr>
            <a:spLocks noGrp="1"/>
          </p:cNvSpPr>
          <p:nvPr>
            <p:ph type="sldNum" sz="quarter" idx="12"/>
          </p:nvPr>
        </p:nvSpPr>
        <p:spPr/>
        <p:txBody>
          <a:bodyPr/>
          <a:lstStyle/>
          <a:p>
            <a:fld id="{41461A4C-1453-7247-9AAE-4D0675A386AC}" type="slidenum">
              <a:rPr lang="en-US" smtClean="0"/>
              <a:t>‹#›</a:t>
            </a:fld>
            <a:endParaRPr lang="en-US"/>
          </a:p>
        </p:txBody>
      </p:sp>
      <p:sp>
        <p:nvSpPr>
          <p:cNvPr id="7" name="Title 6">
            <a:extLst>
              <a:ext uri="{FF2B5EF4-FFF2-40B4-BE49-F238E27FC236}">
                <a16:creationId xmlns:a16="http://schemas.microsoft.com/office/drawing/2014/main" id="{1F1FFAFB-50EC-9DE8-9918-6B155070DA12}"/>
              </a:ext>
            </a:extLst>
          </p:cNvPr>
          <p:cNvSpPr>
            <a:spLocks noGrp="1"/>
          </p:cNvSpPr>
          <p:nvPr>
            <p:ph type="title"/>
          </p:nvPr>
        </p:nvSpPr>
        <p:spPr>
          <a:xfrm>
            <a:off x="612562" y="365127"/>
            <a:ext cx="10954422" cy="646929"/>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963B8DC2-E91B-9D8A-8912-E98519B3ECBC}"/>
              </a:ext>
            </a:extLst>
          </p:cNvPr>
          <p:cNvSpPr>
            <a:spLocks noGrp="1"/>
          </p:cNvSpPr>
          <p:nvPr>
            <p:ph sz="quarter" idx="13"/>
          </p:nvPr>
        </p:nvSpPr>
        <p:spPr>
          <a:xfrm>
            <a:off x="4733186" y="2809865"/>
            <a:ext cx="6833798" cy="1908215"/>
          </a:xfrm>
        </p:spPr>
        <p:txBody>
          <a:bodyPr wrap="square" anchor="ct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Content Placeholder 17">
            <a:extLst>
              <a:ext uri="{FF2B5EF4-FFF2-40B4-BE49-F238E27FC236}">
                <a16:creationId xmlns:a16="http://schemas.microsoft.com/office/drawing/2014/main" id="{A66B527C-EEAF-63E4-F109-70C6B340D228}"/>
              </a:ext>
            </a:extLst>
          </p:cNvPr>
          <p:cNvPicPr>
            <a:picLocks noChangeAspect="1"/>
          </p:cNvPicPr>
          <p:nvPr userDrawn="1"/>
        </p:nvPicPr>
        <p:blipFill>
          <a:blip r:embed="rId2"/>
          <a:srcRect/>
          <a:stretch/>
        </p:blipFill>
        <p:spPr>
          <a:xfrm>
            <a:off x="388366" y="1984512"/>
            <a:ext cx="3721904" cy="3721904"/>
          </a:xfrm>
          <a:prstGeom prst="rect">
            <a:avLst/>
          </a:prstGeom>
        </p:spPr>
      </p:pic>
    </p:spTree>
    <p:extLst>
      <p:ext uri="{BB962C8B-B14F-4D97-AF65-F5344CB8AC3E}">
        <p14:creationId xmlns:p14="http://schemas.microsoft.com/office/powerpoint/2010/main" val="1747783182"/>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ctivity">
    <p:spTree>
      <p:nvGrpSpPr>
        <p:cNvPr id="1" name=""/>
        <p:cNvGrpSpPr/>
        <p:nvPr/>
      </p:nvGrpSpPr>
      <p:grpSpPr>
        <a:xfrm>
          <a:off x="0" y="0"/>
          <a:ext cx="0" cy="0"/>
          <a:chOff x="0" y="0"/>
          <a:chExt cx="0" cy="0"/>
        </a:xfrm>
      </p:grpSpPr>
      <p:sp>
        <p:nvSpPr>
          <p:cNvPr id="6" name="Content Placeholder 5"/>
          <p:cNvSpPr>
            <a:spLocks noGrp="1"/>
          </p:cNvSpPr>
          <p:nvPr>
            <p:ph sz="quarter" idx="4"/>
          </p:nvPr>
        </p:nvSpPr>
        <p:spPr>
          <a:xfrm>
            <a:off x="618385" y="1269507"/>
            <a:ext cx="7334035" cy="4591525"/>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8" name="Footer Placeholder 7"/>
          <p:cNvSpPr>
            <a:spLocks noGrp="1"/>
          </p:cNvSpPr>
          <p:nvPr>
            <p:ph type="ftr" sz="quarter" idx="11"/>
          </p:nvPr>
        </p:nvSpPr>
        <p:spPr/>
        <p:txBody>
          <a:bodyPr/>
          <a:lstStyle/>
          <a:p>
            <a:r>
              <a:rPr lang="en-GB"/>
              <a:t>Skills for Success: Creativity &amp; Innovation</a:t>
            </a:r>
            <a:endParaRPr lang="en-US"/>
          </a:p>
        </p:txBody>
      </p:sp>
      <p:sp>
        <p:nvSpPr>
          <p:cNvPr id="9" name="Slide Number Placeholder 8"/>
          <p:cNvSpPr>
            <a:spLocks noGrp="1"/>
          </p:cNvSpPr>
          <p:nvPr>
            <p:ph type="sldNum" sz="quarter" idx="12"/>
          </p:nvPr>
        </p:nvSpPr>
        <p:spPr/>
        <p:txBody>
          <a:bodyPr/>
          <a:lstStyle/>
          <a:p>
            <a:fld id="{41461A4C-1453-7247-9AAE-4D0675A386AC}" type="slidenum">
              <a:rPr lang="en-US" smtClean="0"/>
              <a:t>‹#›</a:t>
            </a:fld>
            <a:endParaRPr lang="en-US"/>
          </a:p>
        </p:txBody>
      </p:sp>
      <p:sp>
        <p:nvSpPr>
          <p:cNvPr id="10" name="Title 9">
            <a:extLst>
              <a:ext uri="{FF2B5EF4-FFF2-40B4-BE49-F238E27FC236}">
                <a16:creationId xmlns:a16="http://schemas.microsoft.com/office/drawing/2014/main" id="{9CEDC7C0-03E9-4316-ECCA-AFD8C752E74C}"/>
              </a:ext>
            </a:extLst>
          </p:cNvPr>
          <p:cNvSpPr>
            <a:spLocks noGrp="1"/>
          </p:cNvSpPr>
          <p:nvPr>
            <p:ph type="title"/>
          </p:nvPr>
        </p:nvSpPr>
        <p:spPr/>
        <p:txBody>
          <a:bodyPr/>
          <a:lstStyle/>
          <a:p>
            <a:r>
              <a:rPr lang="en-US"/>
              <a:t>Click to edit Master title style</a:t>
            </a:r>
            <a:endParaRPr lang="en-GB"/>
          </a:p>
        </p:txBody>
      </p:sp>
      <p:pic>
        <p:nvPicPr>
          <p:cNvPr id="2" name="Picture 2">
            <a:extLst>
              <a:ext uri="{FF2B5EF4-FFF2-40B4-BE49-F238E27FC236}">
                <a16:creationId xmlns:a16="http://schemas.microsoft.com/office/drawing/2014/main" id="{66A1FAE3-7D8E-2015-900E-E03CDF2CC386}"/>
              </a:ext>
            </a:extLst>
          </p:cNvPr>
          <p:cNvPicPr>
            <a:picLocks noChangeAspect="1" noChangeArrowheads="1"/>
          </p:cNvPicPr>
          <p:nvPr userDrawn="1"/>
        </p:nvPicPr>
        <p:blipFill>
          <a:blip r:embed="rId2"/>
          <a:srcRect/>
          <a:stretch/>
        </p:blipFill>
        <p:spPr bwMode="auto">
          <a:xfrm>
            <a:off x="8368508" y="1966189"/>
            <a:ext cx="3229105" cy="3436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1698417"/>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25017" y="1260629"/>
            <a:ext cx="5281594" cy="4742605"/>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Content Placeholder 5"/>
          <p:cNvSpPr>
            <a:spLocks noGrp="1"/>
          </p:cNvSpPr>
          <p:nvPr>
            <p:ph sz="quarter" idx="4"/>
          </p:nvPr>
        </p:nvSpPr>
        <p:spPr>
          <a:xfrm>
            <a:off x="6285390" y="1260629"/>
            <a:ext cx="5281594" cy="4742605"/>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8" name="Footer Placeholder 7"/>
          <p:cNvSpPr>
            <a:spLocks noGrp="1"/>
          </p:cNvSpPr>
          <p:nvPr>
            <p:ph type="ftr" sz="quarter" idx="11"/>
          </p:nvPr>
        </p:nvSpPr>
        <p:spPr/>
        <p:txBody>
          <a:bodyPr/>
          <a:lstStyle/>
          <a:p>
            <a:r>
              <a:rPr lang="en-GB"/>
              <a:t>Skills for Success: Creativity &amp; Innovation</a:t>
            </a:r>
            <a:endParaRPr lang="en-US"/>
          </a:p>
        </p:txBody>
      </p:sp>
      <p:sp>
        <p:nvSpPr>
          <p:cNvPr id="9" name="Slide Number Placeholder 8"/>
          <p:cNvSpPr>
            <a:spLocks noGrp="1"/>
          </p:cNvSpPr>
          <p:nvPr>
            <p:ph type="sldNum" sz="quarter" idx="12"/>
          </p:nvPr>
        </p:nvSpPr>
        <p:spPr/>
        <p:txBody>
          <a:bodyPr/>
          <a:lstStyle/>
          <a:p>
            <a:fld id="{41461A4C-1453-7247-9AAE-4D0675A386AC}" type="slidenum">
              <a:rPr lang="en-US" smtClean="0"/>
              <a:t>‹#›</a:t>
            </a:fld>
            <a:endParaRPr lang="en-US"/>
          </a:p>
        </p:txBody>
      </p:sp>
      <p:sp>
        <p:nvSpPr>
          <p:cNvPr id="10" name="Title 9">
            <a:extLst>
              <a:ext uri="{FF2B5EF4-FFF2-40B4-BE49-F238E27FC236}">
                <a16:creationId xmlns:a16="http://schemas.microsoft.com/office/drawing/2014/main" id="{9CEDC7C0-03E9-4316-ECCA-AFD8C752E74C}"/>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717608021"/>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with titl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18386" y="1319135"/>
            <a:ext cx="10948598" cy="554054"/>
          </a:xfrm>
        </p:spPr>
        <p:txBody>
          <a:bodyPr anchor="ctr">
            <a:normAutofit/>
          </a:bodyPr>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CA"/>
              <a:t>Click to edit Master text styles</a:t>
            </a:r>
          </a:p>
        </p:txBody>
      </p:sp>
      <p:sp>
        <p:nvSpPr>
          <p:cNvPr id="4" name="Content Placeholder 3"/>
          <p:cNvSpPr>
            <a:spLocks noGrp="1"/>
          </p:cNvSpPr>
          <p:nvPr>
            <p:ph sz="half" idx="2"/>
          </p:nvPr>
        </p:nvSpPr>
        <p:spPr>
          <a:xfrm>
            <a:off x="618384" y="2006353"/>
            <a:ext cx="5303021" cy="3996879"/>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Content Placeholder 5"/>
          <p:cNvSpPr>
            <a:spLocks noGrp="1"/>
          </p:cNvSpPr>
          <p:nvPr>
            <p:ph sz="quarter" idx="4"/>
          </p:nvPr>
        </p:nvSpPr>
        <p:spPr>
          <a:xfrm>
            <a:off x="6270596" y="2006353"/>
            <a:ext cx="5296387" cy="3996879"/>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8" name="Footer Placeholder 7"/>
          <p:cNvSpPr>
            <a:spLocks noGrp="1"/>
          </p:cNvSpPr>
          <p:nvPr>
            <p:ph type="ftr" sz="quarter" idx="11"/>
          </p:nvPr>
        </p:nvSpPr>
        <p:spPr/>
        <p:txBody>
          <a:bodyPr/>
          <a:lstStyle/>
          <a:p>
            <a:r>
              <a:rPr lang="en-GB"/>
              <a:t>Skills for Success: Creativity &amp; Innovation</a:t>
            </a:r>
            <a:endParaRPr lang="en-US"/>
          </a:p>
        </p:txBody>
      </p:sp>
      <p:sp>
        <p:nvSpPr>
          <p:cNvPr id="9" name="Slide Number Placeholder 8"/>
          <p:cNvSpPr>
            <a:spLocks noGrp="1"/>
          </p:cNvSpPr>
          <p:nvPr>
            <p:ph type="sldNum" sz="quarter" idx="12"/>
          </p:nvPr>
        </p:nvSpPr>
        <p:spPr/>
        <p:txBody>
          <a:bodyPr/>
          <a:lstStyle/>
          <a:p>
            <a:fld id="{41461A4C-1453-7247-9AAE-4D0675A386AC}" type="slidenum">
              <a:rPr lang="en-US" smtClean="0"/>
              <a:t>‹#›</a:t>
            </a:fld>
            <a:endParaRPr lang="en-US"/>
          </a:p>
        </p:txBody>
      </p:sp>
      <p:sp>
        <p:nvSpPr>
          <p:cNvPr id="10" name="Title 9">
            <a:extLst>
              <a:ext uri="{FF2B5EF4-FFF2-40B4-BE49-F238E27FC236}">
                <a16:creationId xmlns:a16="http://schemas.microsoft.com/office/drawing/2014/main" id="{9CEDC7C0-03E9-4316-ECCA-AFD8C752E74C}"/>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239867652"/>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with 2 title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18386" y="1319135"/>
            <a:ext cx="5303019" cy="554054"/>
          </a:xfrm>
        </p:spPr>
        <p:txBody>
          <a:bodyPr anchor="ctr">
            <a:normAutofit/>
          </a:bodyPr>
          <a:lstStyle>
            <a:lvl1pPr marL="0" indent="0">
              <a:buNone/>
              <a:defRPr sz="2400" b="1">
                <a:solidFill>
                  <a:schemeClr val="accent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CA"/>
              <a:t>Click to edit Master text styles</a:t>
            </a:r>
          </a:p>
        </p:txBody>
      </p:sp>
      <p:sp>
        <p:nvSpPr>
          <p:cNvPr id="4" name="Content Placeholder 3"/>
          <p:cNvSpPr>
            <a:spLocks noGrp="1"/>
          </p:cNvSpPr>
          <p:nvPr>
            <p:ph sz="half" idx="2"/>
          </p:nvPr>
        </p:nvSpPr>
        <p:spPr>
          <a:xfrm>
            <a:off x="618384" y="2006353"/>
            <a:ext cx="5303021" cy="3996879"/>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Content Placeholder 5"/>
          <p:cNvSpPr>
            <a:spLocks noGrp="1"/>
          </p:cNvSpPr>
          <p:nvPr>
            <p:ph sz="quarter" idx="4"/>
          </p:nvPr>
        </p:nvSpPr>
        <p:spPr>
          <a:xfrm>
            <a:off x="6270596" y="2006353"/>
            <a:ext cx="5296387" cy="3996879"/>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8" name="Footer Placeholder 7"/>
          <p:cNvSpPr>
            <a:spLocks noGrp="1"/>
          </p:cNvSpPr>
          <p:nvPr>
            <p:ph type="ftr" sz="quarter" idx="11"/>
          </p:nvPr>
        </p:nvSpPr>
        <p:spPr/>
        <p:txBody>
          <a:bodyPr/>
          <a:lstStyle/>
          <a:p>
            <a:r>
              <a:rPr lang="en-GB"/>
              <a:t>Skills for Success: Creativity &amp; Innovation</a:t>
            </a:r>
            <a:endParaRPr lang="en-US"/>
          </a:p>
        </p:txBody>
      </p:sp>
      <p:sp>
        <p:nvSpPr>
          <p:cNvPr id="9" name="Slide Number Placeholder 8"/>
          <p:cNvSpPr>
            <a:spLocks noGrp="1"/>
          </p:cNvSpPr>
          <p:nvPr>
            <p:ph type="sldNum" sz="quarter" idx="12"/>
          </p:nvPr>
        </p:nvSpPr>
        <p:spPr/>
        <p:txBody>
          <a:bodyPr/>
          <a:lstStyle/>
          <a:p>
            <a:fld id="{41461A4C-1453-7247-9AAE-4D0675A386AC}" type="slidenum">
              <a:rPr lang="en-US" smtClean="0"/>
              <a:t>‹#›</a:t>
            </a:fld>
            <a:endParaRPr lang="en-US"/>
          </a:p>
        </p:txBody>
      </p:sp>
      <p:sp>
        <p:nvSpPr>
          <p:cNvPr id="10" name="Title 9">
            <a:extLst>
              <a:ext uri="{FF2B5EF4-FFF2-40B4-BE49-F238E27FC236}">
                <a16:creationId xmlns:a16="http://schemas.microsoft.com/office/drawing/2014/main" id="{9CEDC7C0-03E9-4316-ECCA-AFD8C752E74C}"/>
              </a:ext>
            </a:extLst>
          </p:cNvPr>
          <p:cNvSpPr>
            <a:spLocks noGrp="1"/>
          </p:cNvSpPr>
          <p:nvPr>
            <p:ph type="title"/>
          </p:nvPr>
        </p:nvSpPr>
        <p:spPr/>
        <p:txBody>
          <a:bodyPr/>
          <a:lstStyle/>
          <a:p>
            <a:r>
              <a:rPr lang="en-US"/>
              <a:t>Click to edit Master title style</a:t>
            </a:r>
            <a:endParaRPr lang="en-GB"/>
          </a:p>
        </p:txBody>
      </p:sp>
      <p:sp>
        <p:nvSpPr>
          <p:cNvPr id="2" name="Text Placeholder 2">
            <a:extLst>
              <a:ext uri="{FF2B5EF4-FFF2-40B4-BE49-F238E27FC236}">
                <a16:creationId xmlns:a16="http://schemas.microsoft.com/office/drawing/2014/main" id="{C813235D-8D4F-BD18-8687-BB42BD2C10C0}"/>
              </a:ext>
            </a:extLst>
          </p:cNvPr>
          <p:cNvSpPr>
            <a:spLocks noGrp="1"/>
          </p:cNvSpPr>
          <p:nvPr>
            <p:ph type="body" idx="13"/>
          </p:nvPr>
        </p:nvSpPr>
        <p:spPr>
          <a:xfrm>
            <a:off x="6270596" y="1319135"/>
            <a:ext cx="5303019" cy="554054"/>
          </a:xfrm>
        </p:spPr>
        <p:txBody>
          <a:bodyPr anchor="ctr">
            <a:normAutofit/>
          </a:bodyPr>
          <a:lstStyle>
            <a:lvl1pPr marL="0" indent="0">
              <a:buNone/>
              <a:defRPr sz="2400" b="1">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CA"/>
              <a:t>Click to edit Master text styles</a:t>
            </a:r>
          </a:p>
        </p:txBody>
      </p:sp>
    </p:spTree>
    <p:extLst>
      <p:ext uri="{BB962C8B-B14F-4D97-AF65-F5344CB8AC3E}">
        <p14:creationId xmlns:p14="http://schemas.microsoft.com/office/powerpoint/2010/main" val="2152051171"/>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CA"/>
              <a:t>Click to edit master title style</a:t>
            </a:r>
            <a:endParaRPr lang="en-US"/>
          </a:p>
        </p:txBody>
      </p:sp>
      <p:sp>
        <p:nvSpPr>
          <p:cNvPr id="4" name="Footer Placeholder 3"/>
          <p:cNvSpPr>
            <a:spLocks noGrp="1"/>
          </p:cNvSpPr>
          <p:nvPr>
            <p:ph type="ftr" sz="quarter" idx="11"/>
          </p:nvPr>
        </p:nvSpPr>
        <p:spPr/>
        <p:txBody>
          <a:bodyPr/>
          <a:lstStyle/>
          <a:p>
            <a:r>
              <a:rPr lang="en-GB"/>
              <a:t>Skills for Success: Creativity &amp; Innovation</a:t>
            </a:r>
            <a:endParaRPr lang="en-US"/>
          </a:p>
        </p:txBody>
      </p:sp>
      <p:sp>
        <p:nvSpPr>
          <p:cNvPr id="5" name="Slide Number Placeholder 4"/>
          <p:cNvSpPr>
            <a:spLocks noGrp="1"/>
          </p:cNvSpPr>
          <p:nvPr>
            <p:ph type="sldNum" sz="quarter" idx="12"/>
          </p:nvPr>
        </p:nvSpPr>
        <p:spPr/>
        <p:txBody>
          <a:bodyPr/>
          <a:lstStyle/>
          <a:p>
            <a:fld id="{41461A4C-1453-7247-9AAE-4D0675A386AC}" type="slidenum">
              <a:rPr lang="en-US" smtClean="0"/>
              <a:t>‹#›</a:t>
            </a:fld>
            <a:endParaRPr lang="en-US"/>
          </a:p>
        </p:txBody>
      </p:sp>
    </p:spTree>
    <p:extLst>
      <p:ext uri="{BB962C8B-B14F-4D97-AF65-F5344CB8AC3E}">
        <p14:creationId xmlns:p14="http://schemas.microsoft.com/office/powerpoint/2010/main" val="142180032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and Three Conten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DB4C129-26A0-1AC5-2D4E-2171C25CB31F}"/>
              </a:ext>
            </a:extLst>
          </p:cNvPr>
          <p:cNvSpPr>
            <a:spLocks noGrp="1"/>
          </p:cNvSpPr>
          <p:nvPr>
            <p:ph type="body" sz="quarter" idx="13"/>
          </p:nvPr>
        </p:nvSpPr>
        <p:spPr>
          <a:xfrm>
            <a:off x="610318" y="1288287"/>
            <a:ext cx="10876764" cy="1692771"/>
          </a:xfrm>
        </p:spPr>
        <p:txBody>
          <a:bodyPr wrap="square">
            <a:sp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5E498108-0C9D-CA2B-3EBB-FB56FB2F498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D2BB724-9089-C825-BF1A-F1E9D68681FE}"/>
              </a:ext>
            </a:extLst>
          </p:cNvPr>
          <p:cNvSpPr>
            <a:spLocks noGrp="1"/>
          </p:cNvSpPr>
          <p:nvPr>
            <p:ph sz="half" idx="1"/>
          </p:nvPr>
        </p:nvSpPr>
        <p:spPr>
          <a:xfrm>
            <a:off x="610316" y="1825462"/>
            <a:ext cx="3478760" cy="1692771"/>
          </a:xfrm>
        </p:spPr>
        <p:txBody>
          <a:bodyPr wrap="square">
            <a:spAutoFit/>
          </a:bodyPr>
          <a:lstStyle>
            <a:lvl1pPr>
              <a:defRPr sz="1800" b="1"/>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169A62B-030B-CD63-93FC-B41A279A905E}"/>
              </a:ext>
            </a:extLst>
          </p:cNvPr>
          <p:cNvSpPr>
            <a:spLocks noGrp="1"/>
          </p:cNvSpPr>
          <p:nvPr>
            <p:ph sz="half" idx="2"/>
          </p:nvPr>
        </p:nvSpPr>
        <p:spPr>
          <a:xfrm>
            <a:off x="4420415" y="1825462"/>
            <a:ext cx="3390650" cy="1692771"/>
          </a:xfrm>
        </p:spPr>
        <p:txBody>
          <a:bodyPr wrap="square">
            <a:spAutoFit/>
          </a:bodyPr>
          <a:lstStyle>
            <a:lvl1pPr>
              <a:defRPr sz="1800" b="1"/>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E06D1FE0-94F3-01CA-C6CB-9682C0D73A6B}"/>
              </a:ext>
            </a:extLst>
          </p:cNvPr>
          <p:cNvSpPr>
            <a:spLocks noGrp="1"/>
          </p:cNvSpPr>
          <p:nvPr>
            <p:ph type="sldNum" sz="quarter" idx="12"/>
          </p:nvPr>
        </p:nvSpPr>
        <p:spPr/>
        <p:txBody>
          <a:bodyPr/>
          <a:lstStyle/>
          <a:p>
            <a:fld id="{AC79DB8B-2724-4739-9B94-AED00F7C6114}" type="slidenum">
              <a:rPr lang="en-GB" smtClean="0"/>
              <a:t>‹#›</a:t>
            </a:fld>
            <a:endParaRPr lang="en-GB"/>
          </a:p>
        </p:txBody>
      </p:sp>
      <p:sp>
        <p:nvSpPr>
          <p:cNvPr id="5" name="Content Placeholder 3">
            <a:extLst>
              <a:ext uri="{FF2B5EF4-FFF2-40B4-BE49-F238E27FC236}">
                <a16:creationId xmlns:a16="http://schemas.microsoft.com/office/drawing/2014/main" id="{E30A30BA-9640-AFA1-0726-E8D85A3AE5B0}"/>
              </a:ext>
            </a:extLst>
          </p:cNvPr>
          <p:cNvSpPr>
            <a:spLocks noGrp="1"/>
          </p:cNvSpPr>
          <p:nvPr>
            <p:ph sz="half" idx="14"/>
          </p:nvPr>
        </p:nvSpPr>
        <p:spPr>
          <a:xfrm>
            <a:off x="8176334" y="1825462"/>
            <a:ext cx="3390649" cy="1692771"/>
          </a:xfrm>
        </p:spPr>
        <p:txBody>
          <a:bodyPr wrap="square">
            <a:spAutoFit/>
          </a:bodyPr>
          <a:lstStyle>
            <a:lvl1pPr>
              <a:defRPr sz="1800" b="1"/>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3">
            <a:extLst>
              <a:ext uri="{FF2B5EF4-FFF2-40B4-BE49-F238E27FC236}">
                <a16:creationId xmlns:a16="http://schemas.microsoft.com/office/drawing/2014/main" id="{9AAF91A0-4CD4-EAC1-C485-EAC8A7D4FF9F}"/>
              </a:ext>
            </a:extLst>
          </p:cNvPr>
          <p:cNvSpPr>
            <a:spLocks noGrp="1"/>
          </p:cNvSpPr>
          <p:nvPr>
            <p:ph type="ftr" sz="quarter" idx="11"/>
          </p:nvPr>
        </p:nvSpPr>
        <p:spPr>
          <a:xfrm>
            <a:off x="628074" y="6310310"/>
            <a:ext cx="4114800" cy="365125"/>
          </a:xfrm>
        </p:spPr>
        <p:txBody>
          <a:bodyPr/>
          <a:lstStyle/>
          <a:p>
            <a:r>
              <a:rPr lang="en-GB"/>
              <a:t>Skills for Success: Creativity &amp; Innovation</a:t>
            </a:r>
            <a:endParaRPr lang="en-US"/>
          </a:p>
        </p:txBody>
      </p:sp>
    </p:spTree>
    <p:extLst>
      <p:ext uri="{BB962C8B-B14F-4D97-AF65-F5344CB8AC3E}">
        <p14:creationId xmlns:p14="http://schemas.microsoft.com/office/powerpoint/2010/main" val="10381656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idx="1"/>
          </p:nvPr>
        </p:nvSpPr>
        <p:spPr>
          <a:xfrm>
            <a:off x="5374105" y="1242875"/>
            <a:ext cx="6212038" cy="4658304"/>
          </a:xfrm>
        </p:spPr>
        <p:txBody>
          <a:bodyPr anchor="ct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Footer Placeholder 4"/>
          <p:cNvSpPr>
            <a:spLocks noGrp="1"/>
          </p:cNvSpPr>
          <p:nvPr>
            <p:ph type="ftr" sz="quarter" idx="11"/>
          </p:nvPr>
        </p:nvSpPr>
        <p:spPr>
          <a:xfrm>
            <a:off x="620095" y="6310310"/>
            <a:ext cx="4114800" cy="365125"/>
          </a:xfrm>
          <a:prstGeom prst="rect">
            <a:avLst/>
          </a:prstGeom>
        </p:spPr>
        <p:txBody>
          <a:bodyPr/>
          <a:lstStyle/>
          <a:p>
            <a:r>
              <a:rPr lang="en-GB"/>
              <a:t>Skills for Success: Creativity &amp; Innovation</a:t>
            </a:r>
            <a:endParaRPr lang="en-US"/>
          </a:p>
        </p:txBody>
      </p:sp>
      <p:sp>
        <p:nvSpPr>
          <p:cNvPr id="6" name="Slide Number Placeholder 5"/>
          <p:cNvSpPr>
            <a:spLocks noGrp="1"/>
          </p:cNvSpPr>
          <p:nvPr>
            <p:ph type="sldNum" sz="quarter" idx="12"/>
          </p:nvPr>
        </p:nvSpPr>
        <p:spPr>
          <a:xfrm>
            <a:off x="10312258" y="6356352"/>
            <a:ext cx="1273885" cy="365125"/>
          </a:xfrm>
          <a:prstGeom prst="rect">
            <a:avLst/>
          </a:prstGeom>
        </p:spPr>
        <p:txBody>
          <a:bodyPr/>
          <a:lstStyle/>
          <a:p>
            <a:fld id="{41461A4C-1453-7247-9AAE-4D0675A386AC}" type="slidenum">
              <a:rPr lang="en-US" smtClean="0"/>
              <a:t>‹#›</a:t>
            </a:fld>
            <a:endParaRPr lang="en-US"/>
          </a:p>
        </p:txBody>
      </p:sp>
    </p:spTree>
    <p:extLst>
      <p:ext uri="{BB962C8B-B14F-4D97-AF65-F5344CB8AC3E}">
        <p14:creationId xmlns:p14="http://schemas.microsoft.com/office/powerpoint/2010/main" val="934451027"/>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6_Section Header">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620095" y="6310310"/>
            <a:ext cx="4114800" cy="365125"/>
          </a:xfrm>
          <a:prstGeom prst="rect">
            <a:avLst/>
          </a:prstGeom>
        </p:spPr>
        <p:txBody>
          <a:bodyPr/>
          <a:lstStyle/>
          <a:p>
            <a:r>
              <a:rPr lang="en-GB"/>
              <a:t>Skills for Success: Creativity &amp; Innovation</a:t>
            </a:r>
            <a:endParaRPr lang="en-US"/>
          </a:p>
        </p:txBody>
      </p:sp>
      <p:sp>
        <p:nvSpPr>
          <p:cNvPr id="6" name="Slide Number Placeholder 5"/>
          <p:cNvSpPr>
            <a:spLocks noGrp="1"/>
          </p:cNvSpPr>
          <p:nvPr>
            <p:ph type="sldNum" sz="quarter" idx="12"/>
          </p:nvPr>
        </p:nvSpPr>
        <p:spPr>
          <a:xfrm>
            <a:off x="10312258" y="6356352"/>
            <a:ext cx="1273885" cy="365125"/>
          </a:xfrm>
          <a:prstGeom prst="rect">
            <a:avLst/>
          </a:prstGeom>
        </p:spPr>
        <p:txBody>
          <a:bodyPr/>
          <a:lstStyle/>
          <a:p>
            <a:fld id="{41461A4C-1453-7247-9AAE-4D0675A386AC}" type="slidenum">
              <a:rPr lang="en-US" smtClean="0"/>
              <a:t>‹#›</a:t>
            </a:fld>
            <a:endParaRPr lang="en-US"/>
          </a:p>
        </p:txBody>
      </p:sp>
      <p:sp>
        <p:nvSpPr>
          <p:cNvPr id="7" name="Title 6">
            <a:extLst>
              <a:ext uri="{FF2B5EF4-FFF2-40B4-BE49-F238E27FC236}">
                <a16:creationId xmlns:a16="http://schemas.microsoft.com/office/drawing/2014/main" id="{1F1FFAFB-50EC-9DE8-9918-6B155070DA12}"/>
              </a:ext>
            </a:extLst>
          </p:cNvPr>
          <p:cNvSpPr>
            <a:spLocks noGrp="1"/>
          </p:cNvSpPr>
          <p:nvPr>
            <p:ph type="title"/>
          </p:nvPr>
        </p:nvSpPr>
        <p:spPr>
          <a:xfrm>
            <a:off x="612561" y="365127"/>
            <a:ext cx="11244479" cy="646929"/>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963B8DC2-E91B-9D8A-8912-E98519B3ECBC}"/>
              </a:ext>
            </a:extLst>
          </p:cNvPr>
          <p:cNvSpPr>
            <a:spLocks noGrp="1"/>
          </p:cNvSpPr>
          <p:nvPr>
            <p:ph sz="quarter" idx="13"/>
          </p:nvPr>
        </p:nvSpPr>
        <p:spPr>
          <a:xfrm>
            <a:off x="6285390" y="2474894"/>
            <a:ext cx="5571649" cy="1908215"/>
          </a:xfrm>
        </p:spPr>
        <p:txBody>
          <a:bodyPr wrap="square" anchor="ct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6" name="Picture 2">
            <a:extLst>
              <a:ext uri="{FF2B5EF4-FFF2-40B4-BE49-F238E27FC236}">
                <a16:creationId xmlns:a16="http://schemas.microsoft.com/office/drawing/2014/main" id="{4C8DAF02-EA7A-C113-5A10-98588C05CEDA}"/>
              </a:ext>
            </a:extLst>
          </p:cNvPr>
          <p:cNvPicPr>
            <a:picLocks noChangeAspect="1" noChangeArrowheads="1"/>
          </p:cNvPicPr>
          <p:nvPr userDrawn="1"/>
        </p:nvPicPr>
        <p:blipFill>
          <a:blip r:embed="rId2"/>
          <a:srcRect/>
          <a:stretch/>
        </p:blipFill>
        <p:spPr bwMode="auto">
          <a:xfrm>
            <a:off x="769270" y="1148899"/>
            <a:ext cx="4768761" cy="507434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83DA4A73-ABD8-8473-406E-17358FD117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30652" y="401666"/>
            <a:ext cx="1896751" cy="610390"/>
          </a:xfrm>
          <a:prstGeom prst="rect">
            <a:avLst/>
          </a:prstGeom>
        </p:spPr>
      </p:pic>
      <p:pic>
        <p:nvPicPr>
          <p:cNvPr id="9" name="Picture 8" descr="A black text on a white background&#10;&#10;Description automatically generated">
            <a:extLst>
              <a:ext uri="{FF2B5EF4-FFF2-40B4-BE49-F238E27FC236}">
                <a16:creationId xmlns:a16="http://schemas.microsoft.com/office/drawing/2014/main" id="{ADD8A450-B543-5F47-CF0C-00547192B564}"/>
              </a:ext>
            </a:extLst>
          </p:cNvPr>
          <p:cNvPicPr>
            <a:picLocks noChangeAspect="1"/>
          </p:cNvPicPr>
          <p:nvPr userDrawn="1"/>
        </p:nvPicPr>
        <p:blipFill>
          <a:blip r:embed="rId4"/>
          <a:stretch>
            <a:fillRect/>
          </a:stretch>
        </p:blipFill>
        <p:spPr>
          <a:xfrm>
            <a:off x="560168" y="6005909"/>
            <a:ext cx="1148555" cy="365125"/>
          </a:xfrm>
          <a:prstGeom prst="rect">
            <a:avLst/>
          </a:prstGeom>
        </p:spPr>
      </p:pic>
    </p:spTree>
    <p:extLst>
      <p:ext uri="{BB962C8B-B14F-4D97-AF65-F5344CB8AC3E}">
        <p14:creationId xmlns:p14="http://schemas.microsoft.com/office/powerpoint/2010/main" val="3572540208"/>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075691" y="1242875"/>
            <a:ext cx="3510452" cy="4658304"/>
          </a:xfrm>
        </p:spPr>
        <p:txBody>
          <a:bodyPr anchor="ct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Footer Placeholder 4"/>
          <p:cNvSpPr>
            <a:spLocks noGrp="1"/>
          </p:cNvSpPr>
          <p:nvPr>
            <p:ph type="ftr" sz="quarter" idx="11"/>
          </p:nvPr>
        </p:nvSpPr>
        <p:spPr/>
        <p:txBody>
          <a:bodyPr/>
          <a:lstStyle/>
          <a:p>
            <a:r>
              <a:rPr lang="en-GB"/>
              <a:t>Skills for Success: Creativity &amp; Innovation</a:t>
            </a:r>
            <a:endParaRPr lang="en-US"/>
          </a:p>
        </p:txBody>
      </p:sp>
      <p:sp>
        <p:nvSpPr>
          <p:cNvPr id="6" name="Slide Number Placeholder 5"/>
          <p:cNvSpPr>
            <a:spLocks noGrp="1"/>
          </p:cNvSpPr>
          <p:nvPr>
            <p:ph type="sldNum" sz="quarter" idx="12"/>
          </p:nvPr>
        </p:nvSpPr>
        <p:spPr/>
        <p:txBody>
          <a:bodyPr/>
          <a:lstStyle/>
          <a:p>
            <a:fld id="{41461A4C-1453-7247-9AAE-4D0675A386AC}" type="slidenum">
              <a:rPr lang="en-US" smtClean="0"/>
              <a:t>‹#›</a:t>
            </a:fld>
            <a:endParaRPr lang="en-US"/>
          </a:p>
        </p:txBody>
      </p:sp>
      <p:sp>
        <p:nvSpPr>
          <p:cNvPr id="2" name="Title 1">
            <a:extLst>
              <a:ext uri="{FF2B5EF4-FFF2-40B4-BE49-F238E27FC236}">
                <a16:creationId xmlns:a16="http://schemas.microsoft.com/office/drawing/2014/main" id="{7AF32C25-BE3D-E11A-A319-DC15CFE4C1A9}"/>
              </a:ext>
            </a:extLst>
          </p:cNvPr>
          <p:cNvSpPr>
            <a:spLocks noGrp="1"/>
          </p:cNvSpPr>
          <p:nvPr>
            <p:ph type="title"/>
          </p:nvPr>
        </p:nvSpPr>
        <p:spPr/>
        <p:txBody>
          <a:bodyPr>
            <a:normAutofit/>
          </a:bodyPr>
          <a:lstStyle>
            <a:lvl1pPr>
              <a:defRPr sz="1800"/>
            </a:lvl1pPr>
          </a:lstStyle>
          <a:p>
            <a:r>
              <a:rPr lang="en-US"/>
              <a:t>Click to edit Master title style</a:t>
            </a:r>
            <a:endParaRPr lang="en-GB"/>
          </a:p>
        </p:txBody>
      </p:sp>
    </p:spTree>
    <p:extLst>
      <p:ext uri="{BB962C8B-B14F-4D97-AF65-F5344CB8AC3E}">
        <p14:creationId xmlns:p14="http://schemas.microsoft.com/office/powerpoint/2010/main" val="4269371911"/>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075691" y="1242875"/>
            <a:ext cx="3510452" cy="4658304"/>
          </a:xfrm>
        </p:spPr>
        <p:txBody>
          <a:bodyPr anchor="ct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Footer Placeholder 4"/>
          <p:cNvSpPr>
            <a:spLocks noGrp="1"/>
          </p:cNvSpPr>
          <p:nvPr>
            <p:ph type="ftr" sz="quarter" idx="11"/>
          </p:nvPr>
        </p:nvSpPr>
        <p:spPr/>
        <p:txBody>
          <a:bodyPr/>
          <a:lstStyle/>
          <a:p>
            <a:r>
              <a:rPr lang="en-GB"/>
              <a:t>Skills for Success: Creativity &amp; Innovation</a:t>
            </a:r>
            <a:endParaRPr lang="en-US"/>
          </a:p>
        </p:txBody>
      </p:sp>
      <p:sp>
        <p:nvSpPr>
          <p:cNvPr id="6" name="Slide Number Placeholder 5"/>
          <p:cNvSpPr>
            <a:spLocks noGrp="1"/>
          </p:cNvSpPr>
          <p:nvPr>
            <p:ph type="sldNum" sz="quarter" idx="12"/>
          </p:nvPr>
        </p:nvSpPr>
        <p:spPr/>
        <p:txBody>
          <a:bodyPr/>
          <a:lstStyle/>
          <a:p>
            <a:fld id="{41461A4C-1453-7247-9AAE-4D0675A386AC}" type="slidenum">
              <a:rPr lang="en-US" smtClean="0"/>
              <a:t>‹#›</a:t>
            </a:fld>
            <a:endParaRPr lang="en-US"/>
          </a:p>
        </p:txBody>
      </p:sp>
      <p:sp>
        <p:nvSpPr>
          <p:cNvPr id="7" name="Content Placeholder 6">
            <a:extLst>
              <a:ext uri="{FF2B5EF4-FFF2-40B4-BE49-F238E27FC236}">
                <a16:creationId xmlns:a16="http://schemas.microsoft.com/office/drawing/2014/main" id="{A50A0C9E-1D1A-0EB2-3494-1A3D105522CA}"/>
              </a:ext>
            </a:extLst>
          </p:cNvPr>
          <p:cNvSpPr>
            <a:spLocks noGrp="1"/>
          </p:cNvSpPr>
          <p:nvPr>
            <p:ph sz="quarter" idx="13"/>
          </p:nvPr>
        </p:nvSpPr>
        <p:spPr>
          <a:xfrm>
            <a:off x="620095" y="1321806"/>
            <a:ext cx="6564476" cy="4578932"/>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54258254"/>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AF45AD25-66D1-8AC8-1B1E-C3DA72501D09}"/>
              </a:ext>
            </a:extLst>
          </p:cNvPr>
          <p:cNvSpPr>
            <a:spLocks noChangeAspect="1"/>
          </p:cNvSpPr>
          <p:nvPr userDrawn="1"/>
        </p:nvSpPr>
        <p:spPr>
          <a:xfrm>
            <a:off x="419931" y="1522372"/>
            <a:ext cx="4099308" cy="4099308"/>
          </a:xfrm>
          <a:prstGeom prst="ellipse">
            <a:avLst/>
          </a:prstGeom>
          <a:ln>
            <a:solidFill>
              <a:schemeClr val="bg1"/>
            </a:solid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idx="1"/>
          </p:nvPr>
        </p:nvSpPr>
        <p:spPr>
          <a:xfrm>
            <a:off x="5390147" y="1242875"/>
            <a:ext cx="6144752" cy="4658304"/>
          </a:xfrm>
          <a:noFill/>
        </p:spPr>
        <p:txBody>
          <a:bodyPr anchor="ct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Footer Placeholder 4"/>
          <p:cNvSpPr>
            <a:spLocks noGrp="1"/>
          </p:cNvSpPr>
          <p:nvPr>
            <p:ph type="ftr" sz="quarter" idx="11"/>
          </p:nvPr>
        </p:nvSpPr>
        <p:spPr>
          <a:xfrm>
            <a:off x="617023" y="6310310"/>
            <a:ext cx="4114800" cy="365125"/>
          </a:xfrm>
          <a:prstGeom prst="rect">
            <a:avLst/>
          </a:prstGeom>
        </p:spPr>
        <p:txBody>
          <a:bodyPr/>
          <a:lstStyle/>
          <a:p>
            <a:r>
              <a:rPr lang="en-GB"/>
              <a:t>Skills for Success: Creativity &amp; Innovation</a:t>
            </a:r>
            <a:endParaRPr lang="en-US"/>
          </a:p>
        </p:txBody>
      </p:sp>
      <p:sp>
        <p:nvSpPr>
          <p:cNvPr id="6" name="Slide Number Placeholder 5"/>
          <p:cNvSpPr>
            <a:spLocks noGrp="1"/>
          </p:cNvSpPr>
          <p:nvPr>
            <p:ph type="sldNum" sz="quarter" idx="12"/>
          </p:nvPr>
        </p:nvSpPr>
        <p:spPr>
          <a:xfrm>
            <a:off x="10261014" y="6356352"/>
            <a:ext cx="1273885" cy="365125"/>
          </a:xfrm>
          <a:prstGeom prst="rect">
            <a:avLst/>
          </a:prstGeom>
        </p:spPr>
        <p:txBody>
          <a:bodyPr/>
          <a:lstStyle/>
          <a:p>
            <a:fld id="{41461A4C-1453-7247-9AAE-4D0675A386AC}" type="slidenum">
              <a:rPr lang="en-US" smtClean="0"/>
              <a:t>‹#›</a:t>
            </a:fld>
            <a:endParaRPr lang="en-US"/>
          </a:p>
        </p:txBody>
      </p:sp>
      <p:pic>
        <p:nvPicPr>
          <p:cNvPr id="8" name="Graphic 7" descr="Checklist with solid fill">
            <a:extLst>
              <a:ext uri="{FF2B5EF4-FFF2-40B4-BE49-F238E27FC236}">
                <a16:creationId xmlns:a16="http://schemas.microsoft.com/office/drawing/2014/main" id="{A174F980-263D-C1C6-D00F-F1E44B20D15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81600" y="372977"/>
            <a:ext cx="914400" cy="914400"/>
          </a:xfrm>
          <a:prstGeom prst="rect">
            <a:avLst/>
          </a:prstGeom>
        </p:spPr>
      </p:pic>
      <p:sp>
        <p:nvSpPr>
          <p:cNvPr id="10" name="Text Placeholder 9">
            <a:extLst>
              <a:ext uri="{FF2B5EF4-FFF2-40B4-BE49-F238E27FC236}">
                <a16:creationId xmlns:a16="http://schemas.microsoft.com/office/drawing/2014/main" id="{A8D636CE-641F-BF52-5C26-5121BD6BB009}"/>
              </a:ext>
            </a:extLst>
          </p:cNvPr>
          <p:cNvSpPr>
            <a:spLocks noGrp="1"/>
          </p:cNvSpPr>
          <p:nvPr>
            <p:ph type="body" sz="quarter" idx="13"/>
          </p:nvPr>
        </p:nvSpPr>
        <p:spPr>
          <a:xfrm>
            <a:off x="6400800" y="594309"/>
            <a:ext cx="2005013" cy="571500"/>
          </a:xfrm>
        </p:spPr>
        <p:txBody>
          <a:bodyPr anchor="ct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6">
            <a:extLst>
              <a:ext uri="{FF2B5EF4-FFF2-40B4-BE49-F238E27FC236}">
                <a16:creationId xmlns:a16="http://schemas.microsoft.com/office/drawing/2014/main" id="{0D0E4083-B7F0-7C87-F11B-5E46DEDEE812}"/>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674603166"/>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t">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AF45AD25-66D1-8AC8-1B1E-C3DA72501D09}"/>
              </a:ext>
            </a:extLst>
          </p:cNvPr>
          <p:cNvSpPr>
            <a:spLocks noChangeAspect="1"/>
          </p:cNvSpPr>
          <p:nvPr userDrawn="1"/>
        </p:nvSpPr>
        <p:spPr>
          <a:xfrm>
            <a:off x="419931" y="1522372"/>
            <a:ext cx="4099308" cy="4099308"/>
          </a:xfrm>
          <a:prstGeom prst="ellipse">
            <a:avLst/>
          </a:prstGeom>
          <a:ln>
            <a:solidFill>
              <a:schemeClr val="bg1"/>
            </a:solid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671341" y="1242874"/>
            <a:ext cx="3643986" cy="4658304"/>
          </a:xfrm>
        </p:spPr>
        <p:txBody>
          <a:bodyPr/>
          <a:lstStyle/>
          <a:p>
            <a:r>
              <a:rPr lang="en-CA"/>
              <a:t>Click to edit Master title style</a:t>
            </a:r>
            <a:endParaRPr lang="en-US"/>
          </a:p>
        </p:txBody>
      </p:sp>
      <p:sp>
        <p:nvSpPr>
          <p:cNvPr id="3" name="Content Placeholder 2"/>
          <p:cNvSpPr>
            <a:spLocks noGrp="1"/>
          </p:cNvSpPr>
          <p:nvPr>
            <p:ph idx="1"/>
          </p:nvPr>
        </p:nvSpPr>
        <p:spPr>
          <a:xfrm>
            <a:off x="5390147" y="1242875"/>
            <a:ext cx="6144752" cy="4658304"/>
          </a:xfrm>
          <a:noFill/>
        </p:spPr>
        <p:txBody>
          <a:bodyPr anchor="ct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Footer Placeholder 4"/>
          <p:cNvSpPr>
            <a:spLocks noGrp="1"/>
          </p:cNvSpPr>
          <p:nvPr>
            <p:ph type="ftr" sz="quarter" idx="11"/>
          </p:nvPr>
        </p:nvSpPr>
        <p:spPr>
          <a:xfrm>
            <a:off x="617023" y="6310310"/>
            <a:ext cx="4114800" cy="365125"/>
          </a:xfrm>
          <a:prstGeom prst="rect">
            <a:avLst/>
          </a:prstGeom>
        </p:spPr>
        <p:txBody>
          <a:bodyPr/>
          <a:lstStyle/>
          <a:p>
            <a:r>
              <a:rPr lang="en-GB"/>
              <a:t>Skills for Success: Creativity &amp; Innovation</a:t>
            </a:r>
            <a:endParaRPr lang="en-US"/>
          </a:p>
        </p:txBody>
      </p:sp>
      <p:sp>
        <p:nvSpPr>
          <p:cNvPr id="6" name="Slide Number Placeholder 5"/>
          <p:cNvSpPr>
            <a:spLocks noGrp="1"/>
          </p:cNvSpPr>
          <p:nvPr>
            <p:ph type="sldNum" sz="quarter" idx="12"/>
          </p:nvPr>
        </p:nvSpPr>
        <p:spPr>
          <a:xfrm>
            <a:off x="10261014" y="6356352"/>
            <a:ext cx="1273885" cy="365125"/>
          </a:xfrm>
          <a:prstGeom prst="rect">
            <a:avLst/>
          </a:prstGeom>
        </p:spPr>
        <p:txBody>
          <a:bodyPr/>
          <a:lstStyle/>
          <a:p>
            <a:fld id="{41461A4C-1453-7247-9AAE-4D0675A386AC}" type="slidenum">
              <a:rPr lang="en-US" smtClean="0"/>
              <a:t>‹#›</a:t>
            </a:fld>
            <a:endParaRPr lang="en-US"/>
          </a:p>
        </p:txBody>
      </p:sp>
      <p:sp>
        <p:nvSpPr>
          <p:cNvPr id="10" name="Text Placeholder 9">
            <a:extLst>
              <a:ext uri="{FF2B5EF4-FFF2-40B4-BE49-F238E27FC236}">
                <a16:creationId xmlns:a16="http://schemas.microsoft.com/office/drawing/2014/main" id="{A8D636CE-641F-BF52-5C26-5121BD6BB009}"/>
              </a:ext>
            </a:extLst>
          </p:cNvPr>
          <p:cNvSpPr>
            <a:spLocks noGrp="1"/>
          </p:cNvSpPr>
          <p:nvPr>
            <p:ph type="body" sz="quarter" idx="13"/>
          </p:nvPr>
        </p:nvSpPr>
        <p:spPr>
          <a:xfrm>
            <a:off x="6400800" y="594309"/>
            <a:ext cx="2005013" cy="571500"/>
          </a:xfrm>
        </p:spPr>
        <p:txBody>
          <a:bodyPr anchor="ct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grpSp>
        <p:nvGrpSpPr>
          <p:cNvPr id="13" name="Group 12">
            <a:extLst>
              <a:ext uri="{FF2B5EF4-FFF2-40B4-BE49-F238E27FC236}">
                <a16:creationId xmlns:a16="http://schemas.microsoft.com/office/drawing/2014/main" id="{0FC7EE07-FA0F-1155-A2C1-64B3436EF8D3}"/>
              </a:ext>
            </a:extLst>
          </p:cNvPr>
          <p:cNvGrpSpPr/>
          <p:nvPr userDrawn="1"/>
        </p:nvGrpSpPr>
        <p:grpSpPr>
          <a:xfrm>
            <a:off x="5105401" y="194307"/>
            <a:ext cx="1371600" cy="1186789"/>
            <a:chOff x="4368746" y="321920"/>
            <a:chExt cx="1371600" cy="1186789"/>
          </a:xfrm>
        </p:grpSpPr>
        <p:pic>
          <p:nvPicPr>
            <p:cNvPr id="9" name="Graphic 8" descr="Chat bubble with solid fill">
              <a:extLst>
                <a:ext uri="{FF2B5EF4-FFF2-40B4-BE49-F238E27FC236}">
                  <a16:creationId xmlns:a16="http://schemas.microsoft.com/office/drawing/2014/main" id="{FB67186A-BFD6-CB50-8244-3F271651534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368746" y="321920"/>
              <a:ext cx="914400" cy="914400"/>
            </a:xfrm>
            <a:prstGeom prst="rect">
              <a:avLst/>
            </a:prstGeom>
          </p:spPr>
        </p:pic>
        <p:pic>
          <p:nvPicPr>
            <p:cNvPr id="12" name="Graphic 11" descr="Chat bubble with solid fill">
              <a:extLst>
                <a:ext uri="{FF2B5EF4-FFF2-40B4-BE49-F238E27FC236}">
                  <a16:creationId xmlns:a16="http://schemas.microsoft.com/office/drawing/2014/main" id="{F74DD5B9-8343-ED21-C9B3-CE3FB000167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825946" y="594309"/>
              <a:ext cx="914400" cy="914400"/>
            </a:xfrm>
            <a:prstGeom prst="rect">
              <a:avLst/>
            </a:prstGeom>
          </p:spPr>
        </p:pic>
      </p:grpSp>
    </p:spTree>
    <p:extLst>
      <p:ext uri="{BB962C8B-B14F-4D97-AF65-F5344CB8AC3E}">
        <p14:creationId xmlns:p14="http://schemas.microsoft.com/office/powerpoint/2010/main" val="395491498"/>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ctivity">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AF45AD25-66D1-8AC8-1B1E-C3DA72501D09}"/>
              </a:ext>
            </a:extLst>
          </p:cNvPr>
          <p:cNvSpPr>
            <a:spLocks noChangeAspect="1"/>
          </p:cNvSpPr>
          <p:nvPr userDrawn="1"/>
        </p:nvSpPr>
        <p:spPr>
          <a:xfrm>
            <a:off x="419931" y="1522372"/>
            <a:ext cx="4099308" cy="4099308"/>
          </a:xfrm>
          <a:prstGeom prst="ellipse">
            <a:avLst/>
          </a:prstGeom>
          <a:ln>
            <a:solidFill>
              <a:schemeClr val="bg1"/>
            </a:solid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671341" y="1242874"/>
            <a:ext cx="3643986" cy="4658304"/>
          </a:xfrm>
        </p:spPr>
        <p:txBody>
          <a:bodyPr/>
          <a:lstStyle/>
          <a:p>
            <a:r>
              <a:rPr lang="en-CA"/>
              <a:t>Click to edit Master title style</a:t>
            </a:r>
            <a:endParaRPr lang="en-US"/>
          </a:p>
        </p:txBody>
      </p:sp>
      <p:sp>
        <p:nvSpPr>
          <p:cNvPr id="3" name="Content Placeholder 2"/>
          <p:cNvSpPr>
            <a:spLocks noGrp="1"/>
          </p:cNvSpPr>
          <p:nvPr>
            <p:ph idx="1"/>
          </p:nvPr>
        </p:nvSpPr>
        <p:spPr>
          <a:xfrm>
            <a:off x="5390147" y="1242875"/>
            <a:ext cx="6144752" cy="4658304"/>
          </a:xfrm>
          <a:noFill/>
        </p:spPr>
        <p:txBody>
          <a:bodyPr anchor="ct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Footer Placeholder 4"/>
          <p:cNvSpPr>
            <a:spLocks noGrp="1"/>
          </p:cNvSpPr>
          <p:nvPr>
            <p:ph type="ftr" sz="quarter" idx="11"/>
          </p:nvPr>
        </p:nvSpPr>
        <p:spPr>
          <a:xfrm>
            <a:off x="617023" y="6310310"/>
            <a:ext cx="4114800" cy="365125"/>
          </a:xfrm>
          <a:prstGeom prst="rect">
            <a:avLst/>
          </a:prstGeom>
        </p:spPr>
        <p:txBody>
          <a:bodyPr/>
          <a:lstStyle/>
          <a:p>
            <a:r>
              <a:rPr lang="en-GB"/>
              <a:t>Skills for Success: Creativity &amp; Innovation</a:t>
            </a:r>
            <a:endParaRPr lang="en-US"/>
          </a:p>
        </p:txBody>
      </p:sp>
      <p:sp>
        <p:nvSpPr>
          <p:cNvPr id="6" name="Slide Number Placeholder 5"/>
          <p:cNvSpPr>
            <a:spLocks noGrp="1"/>
          </p:cNvSpPr>
          <p:nvPr>
            <p:ph type="sldNum" sz="quarter" idx="12"/>
          </p:nvPr>
        </p:nvSpPr>
        <p:spPr>
          <a:xfrm>
            <a:off x="10261014" y="6356352"/>
            <a:ext cx="1273885" cy="365125"/>
          </a:xfrm>
          <a:prstGeom prst="rect">
            <a:avLst/>
          </a:prstGeom>
        </p:spPr>
        <p:txBody>
          <a:bodyPr/>
          <a:lstStyle/>
          <a:p>
            <a:fld id="{41461A4C-1453-7247-9AAE-4D0675A386AC}" type="slidenum">
              <a:rPr lang="en-US" smtClean="0"/>
              <a:t>‹#›</a:t>
            </a:fld>
            <a:endParaRPr lang="en-US"/>
          </a:p>
        </p:txBody>
      </p:sp>
      <p:sp>
        <p:nvSpPr>
          <p:cNvPr id="10" name="Text Placeholder 9">
            <a:extLst>
              <a:ext uri="{FF2B5EF4-FFF2-40B4-BE49-F238E27FC236}">
                <a16:creationId xmlns:a16="http://schemas.microsoft.com/office/drawing/2014/main" id="{A8D636CE-641F-BF52-5C26-5121BD6BB009}"/>
              </a:ext>
            </a:extLst>
          </p:cNvPr>
          <p:cNvSpPr>
            <a:spLocks noGrp="1"/>
          </p:cNvSpPr>
          <p:nvPr>
            <p:ph type="body" sz="quarter" idx="13"/>
          </p:nvPr>
        </p:nvSpPr>
        <p:spPr>
          <a:xfrm>
            <a:off x="6400800" y="594309"/>
            <a:ext cx="2005013" cy="571500"/>
          </a:xfrm>
        </p:spPr>
        <p:txBody>
          <a:bodyPr anchor="ct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9" name="Graphic 8" descr="Signature with solid fill">
            <a:extLst>
              <a:ext uri="{FF2B5EF4-FFF2-40B4-BE49-F238E27FC236}">
                <a16:creationId xmlns:a16="http://schemas.microsoft.com/office/drawing/2014/main" id="{FB67186A-BFD6-CB50-8244-3F271651534C}"/>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422407" y="418908"/>
            <a:ext cx="737587" cy="737587"/>
          </a:xfrm>
          <a:prstGeom prst="rect">
            <a:avLst/>
          </a:prstGeom>
        </p:spPr>
      </p:pic>
    </p:spTree>
    <p:extLst>
      <p:ext uri="{BB962C8B-B14F-4D97-AF65-F5344CB8AC3E}">
        <p14:creationId xmlns:p14="http://schemas.microsoft.com/office/powerpoint/2010/main" val="2808257298"/>
      </p:ext>
    </p:extLst>
  </p:cSld>
  <p:clrMapOvr>
    <a:masterClrMapping/>
  </p:clrMapOvr>
  <p:transition spd="slow">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reakout">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37D62CA2-3DC8-8663-5A6F-A710DE5329D6}"/>
              </a:ext>
            </a:extLst>
          </p:cNvPr>
          <p:cNvSpPr>
            <a:spLocks noChangeAspect="1"/>
          </p:cNvSpPr>
          <p:nvPr userDrawn="1"/>
        </p:nvSpPr>
        <p:spPr>
          <a:xfrm>
            <a:off x="7639503" y="1618625"/>
            <a:ext cx="4099308" cy="4099308"/>
          </a:xfrm>
          <a:prstGeom prst="ellipse">
            <a:avLst/>
          </a:prstGeom>
          <a:ln>
            <a:solidFill>
              <a:schemeClr val="bg1"/>
            </a:solid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7890913" y="1339127"/>
            <a:ext cx="3643986" cy="4658304"/>
          </a:xfrm>
        </p:spPr>
        <p:txBody>
          <a:bodyPr/>
          <a:lstStyle/>
          <a:p>
            <a:r>
              <a:rPr lang="en-CA"/>
              <a:t>Click to edit Master title style</a:t>
            </a:r>
            <a:endParaRPr lang="en-US"/>
          </a:p>
        </p:txBody>
      </p:sp>
      <p:sp>
        <p:nvSpPr>
          <p:cNvPr id="3" name="Content Placeholder 2"/>
          <p:cNvSpPr>
            <a:spLocks noGrp="1"/>
          </p:cNvSpPr>
          <p:nvPr>
            <p:ph idx="1"/>
          </p:nvPr>
        </p:nvSpPr>
        <p:spPr>
          <a:xfrm>
            <a:off x="617023" y="1339127"/>
            <a:ext cx="6567548" cy="4658304"/>
          </a:xfrm>
          <a:noFill/>
        </p:spPr>
        <p:txBody>
          <a:bodyPr anchor="ct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Footer Placeholder 4"/>
          <p:cNvSpPr>
            <a:spLocks noGrp="1"/>
          </p:cNvSpPr>
          <p:nvPr>
            <p:ph type="ftr" sz="quarter" idx="11"/>
          </p:nvPr>
        </p:nvSpPr>
        <p:spPr>
          <a:xfrm>
            <a:off x="617023" y="6310310"/>
            <a:ext cx="4114800" cy="365125"/>
          </a:xfrm>
          <a:prstGeom prst="rect">
            <a:avLst/>
          </a:prstGeom>
        </p:spPr>
        <p:txBody>
          <a:bodyPr/>
          <a:lstStyle/>
          <a:p>
            <a:r>
              <a:rPr lang="en-GB"/>
              <a:t>Skills for Success: Creativity &amp; Innovation</a:t>
            </a:r>
            <a:endParaRPr lang="en-US"/>
          </a:p>
        </p:txBody>
      </p:sp>
      <p:sp>
        <p:nvSpPr>
          <p:cNvPr id="6" name="Slide Number Placeholder 5"/>
          <p:cNvSpPr>
            <a:spLocks noGrp="1"/>
          </p:cNvSpPr>
          <p:nvPr>
            <p:ph type="sldNum" sz="quarter" idx="12"/>
          </p:nvPr>
        </p:nvSpPr>
        <p:spPr>
          <a:xfrm>
            <a:off x="10261014" y="6356352"/>
            <a:ext cx="1273885" cy="365125"/>
          </a:xfrm>
          <a:prstGeom prst="rect">
            <a:avLst/>
          </a:prstGeom>
        </p:spPr>
        <p:txBody>
          <a:bodyPr/>
          <a:lstStyle/>
          <a:p>
            <a:fld id="{41461A4C-1453-7247-9AAE-4D0675A386AC}" type="slidenum">
              <a:rPr lang="en-US" smtClean="0"/>
              <a:t>‹#›</a:t>
            </a:fld>
            <a:endParaRPr lang="en-US"/>
          </a:p>
        </p:txBody>
      </p:sp>
      <p:pic>
        <p:nvPicPr>
          <p:cNvPr id="8" name="Graphic 7" descr="Online meeting with solid fill">
            <a:extLst>
              <a:ext uri="{FF2B5EF4-FFF2-40B4-BE49-F238E27FC236}">
                <a16:creationId xmlns:a16="http://schemas.microsoft.com/office/drawing/2014/main" id="{E7CC2900-9040-DE21-D3F9-9D106BEC1B3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71341" y="289155"/>
            <a:ext cx="1197251" cy="1197251"/>
          </a:xfrm>
          <a:prstGeom prst="rect">
            <a:avLst/>
          </a:prstGeom>
        </p:spPr>
      </p:pic>
      <p:sp>
        <p:nvSpPr>
          <p:cNvPr id="14" name="Text Placeholder 13">
            <a:extLst>
              <a:ext uri="{FF2B5EF4-FFF2-40B4-BE49-F238E27FC236}">
                <a16:creationId xmlns:a16="http://schemas.microsoft.com/office/drawing/2014/main" id="{C09CF2C0-63E8-F503-BBE6-64ECA15B755E}"/>
              </a:ext>
            </a:extLst>
          </p:cNvPr>
          <p:cNvSpPr>
            <a:spLocks noGrp="1"/>
          </p:cNvSpPr>
          <p:nvPr>
            <p:ph type="body" sz="quarter" idx="13"/>
          </p:nvPr>
        </p:nvSpPr>
        <p:spPr>
          <a:xfrm>
            <a:off x="2021305" y="584200"/>
            <a:ext cx="4794788" cy="587375"/>
          </a:xfrm>
        </p:spPr>
        <p:txBody>
          <a:bodyPr anchor="ct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18354033"/>
      </p:ext>
    </p:extLst>
  </p:cSld>
  <p:clrMapOvr>
    <a:masterClrMapping/>
  </p:clrMapOvr>
  <p:transition spd="slow">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lenary">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37D62CA2-3DC8-8663-5A6F-A710DE5329D6}"/>
              </a:ext>
            </a:extLst>
          </p:cNvPr>
          <p:cNvSpPr>
            <a:spLocks noChangeAspect="1"/>
          </p:cNvSpPr>
          <p:nvPr userDrawn="1"/>
        </p:nvSpPr>
        <p:spPr>
          <a:xfrm>
            <a:off x="7639503" y="1618625"/>
            <a:ext cx="4099308" cy="4099308"/>
          </a:xfrm>
          <a:prstGeom prst="ellipse">
            <a:avLst/>
          </a:prstGeom>
          <a:ln>
            <a:solidFill>
              <a:schemeClr val="bg1"/>
            </a:solid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7890913" y="1339127"/>
            <a:ext cx="3643986" cy="4658304"/>
          </a:xfrm>
        </p:spPr>
        <p:txBody>
          <a:bodyPr/>
          <a:lstStyle/>
          <a:p>
            <a:r>
              <a:rPr lang="en-CA"/>
              <a:t>Click to edit Master title style</a:t>
            </a:r>
            <a:endParaRPr lang="en-US"/>
          </a:p>
        </p:txBody>
      </p:sp>
      <p:sp>
        <p:nvSpPr>
          <p:cNvPr id="3" name="Content Placeholder 2"/>
          <p:cNvSpPr>
            <a:spLocks noGrp="1"/>
          </p:cNvSpPr>
          <p:nvPr>
            <p:ph idx="1"/>
          </p:nvPr>
        </p:nvSpPr>
        <p:spPr>
          <a:xfrm>
            <a:off x="617023" y="1339127"/>
            <a:ext cx="6567548" cy="4658304"/>
          </a:xfrm>
          <a:noFill/>
        </p:spPr>
        <p:txBody>
          <a:bodyPr anchor="ct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Footer Placeholder 4"/>
          <p:cNvSpPr>
            <a:spLocks noGrp="1"/>
          </p:cNvSpPr>
          <p:nvPr>
            <p:ph type="ftr" sz="quarter" idx="11"/>
          </p:nvPr>
        </p:nvSpPr>
        <p:spPr>
          <a:xfrm>
            <a:off x="617023" y="6310310"/>
            <a:ext cx="4114800" cy="365125"/>
          </a:xfrm>
          <a:prstGeom prst="rect">
            <a:avLst/>
          </a:prstGeom>
        </p:spPr>
        <p:txBody>
          <a:bodyPr/>
          <a:lstStyle/>
          <a:p>
            <a:r>
              <a:rPr lang="en-GB"/>
              <a:t>Skills for Success: Creativity &amp; Innovation</a:t>
            </a:r>
            <a:endParaRPr lang="en-US"/>
          </a:p>
        </p:txBody>
      </p:sp>
      <p:sp>
        <p:nvSpPr>
          <p:cNvPr id="6" name="Slide Number Placeholder 5"/>
          <p:cNvSpPr>
            <a:spLocks noGrp="1"/>
          </p:cNvSpPr>
          <p:nvPr>
            <p:ph type="sldNum" sz="quarter" idx="12"/>
          </p:nvPr>
        </p:nvSpPr>
        <p:spPr>
          <a:xfrm>
            <a:off x="10261014" y="6356352"/>
            <a:ext cx="1273885" cy="365125"/>
          </a:xfrm>
          <a:prstGeom prst="rect">
            <a:avLst/>
          </a:prstGeom>
        </p:spPr>
        <p:txBody>
          <a:bodyPr/>
          <a:lstStyle/>
          <a:p>
            <a:fld id="{41461A4C-1453-7247-9AAE-4D0675A386AC}" type="slidenum">
              <a:rPr lang="en-US" smtClean="0"/>
              <a:t>‹#›</a:t>
            </a:fld>
            <a:endParaRPr lang="en-US"/>
          </a:p>
        </p:txBody>
      </p:sp>
      <p:sp>
        <p:nvSpPr>
          <p:cNvPr id="14" name="Text Placeholder 13">
            <a:extLst>
              <a:ext uri="{FF2B5EF4-FFF2-40B4-BE49-F238E27FC236}">
                <a16:creationId xmlns:a16="http://schemas.microsoft.com/office/drawing/2014/main" id="{C09CF2C0-63E8-F503-BBE6-64ECA15B755E}"/>
              </a:ext>
            </a:extLst>
          </p:cNvPr>
          <p:cNvSpPr>
            <a:spLocks noGrp="1"/>
          </p:cNvSpPr>
          <p:nvPr>
            <p:ph type="body" sz="quarter" idx="13"/>
          </p:nvPr>
        </p:nvSpPr>
        <p:spPr>
          <a:xfrm>
            <a:off x="2021305" y="584200"/>
            <a:ext cx="4794788" cy="587375"/>
          </a:xfrm>
        </p:spPr>
        <p:txBody>
          <a:bodyPr anchor="ct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7" name="Picture 16">
            <a:extLst>
              <a:ext uri="{FF2B5EF4-FFF2-40B4-BE49-F238E27FC236}">
                <a16:creationId xmlns:a16="http://schemas.microsoft.com/office/drawing/2014/main" id="{5E5AD8EF-0166-0A0B-ABB0-A6BD7E51551E}"/>
              </a:ext>
            </a:extLst>
          </p:cNvPr>
          <p:cNvPicPr>
            <a:picLocks noChangeAspect="1"/>
          </p:cNvPicPr>
          <p:nvPr userDrawn="1"/>
        </p:nvPicPr>
        <p:blipFill>
          <a:blip r:embed="rId2"/>
          <a:stretch>
            <a:fillRect/>
          </a:stretch>
        </p:blipFill>
        <p:spPr>
          <a:xfrm>
            <a:off x="222829" y="182565"/>
            <a:ext cx="1798476" cy="1402202"/>
          </a:xfrm>
          <a:prstGeom prst="rect">
            <a:avLst/>
          </a:prstGeom>
        </p:spPr>
      </p:pic>
    </p:spTree>
    <p:extLst>
      <p:ext uri="{BB962C8B-B14F-4D97-AF65-F5344CB8AC3E}">
        <p14:creationId xmlns:p14="http://schemas.microsoft.com/office/powerpoint/2010/main" val="1495924681"/>
      </p:ext>
    </p:extLst>
  </p:cSld>
  <p:clrMapOvr>
    <a:masterClrMapping/>
  </p:clrMapOvr>
  <p:transition spd="slow">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ison with 2 titles">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r>
              <a:rPr lang="en-GB"/>
              <a:t>Skills for Success: Creativity &amp; Innovation</a:t>
            </a:r>
            <a:endParaRPr lang="en-US"/>
          </a:p>
        </p:txBody>
      </p:sp>
      <p:sp>
        <p:nvSpPr>
          <p:cNvPr id="9" name="Slide Number Placeholder 8"/>
          <p:cNvSpPr>
            <a:spLocks noGrp="1"/>
          </p:cNvSpPr>
          <p:nvPr>
            <p:ph type="sldNum" sz="quarter" idx="12"/>
          </p:nvPr>
        </p:nvSpPr>
        <p:spPr/>
        <p:txBody>
          <a:bodyPr/>
          <a:lstStyle/>
          <a:p>
            <a:fld id="{41461A4C-1453-7247-9AAE-4D0675A386AC}" type="slidenum">
              <a:rPr lang="en-US" smtClean="0"/>
              <a:t>‹#›</a:t>
            </a:fld>
            <a:endParaRPr lang="en-US"/>
          </a:p>
        </p:txBody>
      </p:sp>
      <p:sp>
        <p:nvSpPr>
          <p:cNvPr id="5" name="Oval 4">
            <a:extLst>
              <a:ext uri="{FF2B5EF4-FFF2-40B4-BE49-F238E27FC236}">
                <a16:creationId xmlns:a16="http://schemas.microsoft.com/office/drawing/2014/main" id="{01485FF9-6F5E-5FBF-4C31-0A5F3F26B490}"/>
              </a:ext>
            </a:extLst>
          </p:cNvPr>
          <p:cNvSpPr>
            <a:spLocks noChangeAspect="1"/>
          </p:cNvSpPr>
          <p:nvPr userDrawn="1"/>
        </p:nvSpPr>
        <p:spPr>
          <a:xfrm>
            <a:off x="7121837" y="1379346"/>
            <a:ext cx="4099308" cy="4099308"/>
          </a:xfrm>
          <a:prstGeom prst="ellipse">
            <a:avLst/>
          </a:prstGeom>
          <a:ln>
            <a:solidFill>
              <a:schemeClr val="bg1"/>
            </a:solid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E37B30C5-5A07-5E5C-4EBA-A43D525C87BE}"/>
              </a:ext>
            </a:extLst>
          </p:cNvPr>
          <p:cNvSpPr>
            <a:spLocks noChangeAspect="1"/>
          </p:cNvSpPr>
          <p:nvPr userDrawn="1"/>
        </p:nvSpPr>
        <p:spPr>
          <a:xfrm>
            <a:off x="1027760" y="1379346"/>
            <a:ext cx="4099308" cy="4099308"/>
          </a:xfrm>
          <a:prstGeom prst="ellipse">
            <a:avLst/>
          </a:prstGeom>
          <a:solidFill>
            <a:schemeClr val="accent2"/>
          </a:solidFill>
          <a:ln>
            <a:solidFill>
              <a:schemeClr val="bg1"/>
            </a:solid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2">
            <a:extLst>
              <a:ext uri="{FF2B5EF4-FFF2-40B4-BE49-F238E27FC236}">
                <a16:creationId xmlns:a16="http://schemas.microsoft.com/office/drawing/2014/main" id="{C813235D-8D4F-BD18-8687-BB42BD2C10C0}"/>
              </a:ext>
            </a:extLst>
          </p:cNvPr>
          <p:cNvSpPr>
            <a:spLocks noGrp="1"/>
          </p:cNvSpPr>
          <p:nvPr>
            <p:ph type="body" idx="13"/>
          </p:nvPr>
        </p:nvSpPr>
        <p:spPr>
          <a:xfrm>
            <a:off x="7199302" y="3151973"/>
            <a:ext cx="3944379" cy="554054"/>
          </a:xfrm>
        </p:spPr>
        <p:txBody>
          <a:bodyPr anchor="ctr">
            <a:noAutofit/>
          </a:bodyPr>
          <a:lstStyle>
            <a:lvl1pPr marL="0" indent="0" algn="ctr">
              <a:buNone/>
              <a:defRPr sz="3600" b="1">
                <a:solidFill>
                  <a:schemeClr val="bg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CA"/>
              <a:t>Click to edit Master text styles</a:t>
            </a:r>
          </a:p>
        </p:txBody>
      </p:sp>
      <p:sp>
        <p:nvSpPr>
          <p:cNvPr id="3" name="Text Placeholder 2"/>
          <p:cNvSpPr>
            <a:spLocks noGrp="1"/>
          </p:cNvSpPr>
          <p:nvPr>
            <p:ph type="body" idx="1"/>
          </p:nvPr>
        </p:nvSpPr>
        <p:spPr>
          <a:xfrm>
            <a:off x="1465669" y="3151973"/>
            <a:ext cx="3223491" cy="554054"/>
          </a:xfrm>
        </p:spPr>
        <p:txBody>
          <a:bodyPr anchor="ctr">
            <a:noAutofit/>
          </a:bodyPr>
          <a:lstStyle>
            <a:lvl1pPr marL="0" indent="0" algn="ctr">
              <a:buNone/>
              <a:defRPr sz="3600" b="1">
                <a:solidFill>
                  <a:schemeClr val="bg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CA"/>
              <a:t>Click to edit Master text styles</a:t>
            </a:r>
          </a:p>
        </p:txBody>
      </p:sp>
      <p:pic>
        <p:nvPicPr>
          <p:cNvPr id="11" name="Picture 10">
            <a:extLst>
              <a:ext uri="{FF2B5EF4-FFF2-40B4-BE49-F238E27FC236}">
                <a16:creationId xmlns:a16="http://schemas.microsoft.com/office/drawing/2014/main" id="{3179B4E1-8F95-5A2F-25A7-AB7CF995C232}"/>
              </a:ext>
            </a:extLst>
          </p:cNvPr>
          <p:cNvPicPr>
            <a:picLocks noChangeAspect="1"/>
          </p:cNvPicPr>
          <p:nvPr userDrawn="1"/>
        </p:nvPicPr>
        <p:blipFill>
          <a:blip r:embed="rId2"/>
          <a:stretch>
            <a:fillRect/>
          </a:stretch>
        </p:blipFill>
        <p:spPr>
          <a:xfrm>
            <a:off x="5266458" y="71729"/>
            <a:ext cx="1798476" cy="1402202"/>
          </a:xfrm>
          <a:prstGeom prst="rect">
            <a:avLst/>
          </a:prstGeom>
        </p:spPr>
      </p:pic>
    </p:spTree>
    <p:extLst>
      <p:ext uri="{BB962C8B-B14F-4D97-AF65-F5344CB8AC3E}">
        <p14:creationId xmlns:p14="http://schemas.microsoft.com/office/powerpoint/2010/main" val="3712219753"/>
      </p:ext>
    </p:extLst>
  </p:cSld>
  <p:clrMapOvr>
    <a:masterClrMapping/>
  </p:clrMapOvr>
  <p:transition spd="slow">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3682" y="365127"/>
            <a:ext cx="10981677" cy="646929"/>
          </a:xfrm>
        </p:spPr>
        <p:txBody>
          <a:bodyPr/>
          <a:lstStyle/>
          <a:p>
            <a:r>
              <a:rPr lang="en-CA"/>
              <a:t>Click to edit Master title style</a:t>
            </a:r>
            <a:endParaRPr lang="en-US"/>
          </a:p>
        </p:txBody>
      </p:sp>
      <p:sp>
        <p:nvSpPr>
          <p:cNvPr id="3" name="Content Placeholder 2"/>
          <p:cNvSpPr>
            <a:spLocks noGrp="1"/>
          </p:cNvSpPr>
          <p:nvPr>
            <p:ph idx="1"/>
          </p:nvPr>
        </p:nvSpPr>
        <p:spPr>
          <a:xfrm>
            <a:off x="603682" y="1242874"/>
            <a:ext cx="10981678" cy="4934089"/>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Footer Placeholder 4">
            <a:extLst>
              <a:ext uri="{FF2B5EF4-FFF2-40B4-BE49-F238E27FC236}">
                <a16:creationId xmlns:a16="http://schemas.microsoft.com/office/drawing/2014/main" id="{FABA7799-4EA3-170A-FE47-A702F22A939D}"/>
              </a:ext>
            </a:extLst>
          </p:cNvPr>
          <p:cNvSpPr>
            <a:spLocks noGrp="1"/>
          </p:cNvSpPr>
          <p:nvPr>
            <p:ph type="ftr" sz="quarter" idx="3"/>
          </p:nvPr>
        </p:nvSpPr>
        <p:spPr>
          <a:xfrm>
            <a:off x="603681" y="6310310"/>
            <a:ext cx="3877661" cy="365125"/>
          </a:xfrm>
          <a:prstGeom prst="rect">
            <a:avLst/>
          </a:prstGeom>
          <a:ln>
            <a:noFill/>
          </a:ln>
        </p:spPr>
        <p:txBody>
          <a:bodyPr vert="horz" lIns="0" tIns="45720" rIns="0" bIns="45720" rtlCol="0" anchor="ctr"/>
          <a:lstStyle>
            <a:lvl1pPr algn="l">
              <a:defRPr sz="1200" b="0">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r>
              <a:rPr lang="en-GB"/>
              <a:t>Skills for Success: Creativity &amp; Innovation</a:t>
            </a:r>
            <a:endParaRPr lang="en-US"/>
          </a:p>
        </p:txBody>
      </p:sp>
      <p:sp>
        <p:nvSpPr>
          <p:cNvPr id="7" name="Slide Number Placeholder 5">
            <a:extLst>
              <a:ext uri="{FF2B5EF4-FFF2-40B4-BE49-F238E27FC236}">
                <a16:creationId xmlns:a16="http://schemas.microsoft.com/office/drawing/2014/main" id="{2A4B544F-CF0A-FFDF-F3F8-B923D7AF762F}"/>
              </a:ext>
            </a:extLst>
          </p:cNvPr>
          <p:cNvSpPr>
            <a:spLocks noGrp="1"/>
          </p:cNvSpPr>
          <p:nvPr>
            <p:ph type="sldNum" sz="quarter" idx="4"/>
          </p:nvPr>
        </p:nvSpPr>
        <p:spPr>
          <a:xfrm>
            <a:off x="10311475" y="6356352"/>
            <a:ext cx="1273885" cy="365125"/>
          </a:xfrm>
          <a:prstGeom prst="rect">
            <a:avLst/>
          </a:prstGeom>
          <a:ln>
            <a:noFill/>
          </a:ln>
        </p:spPr>
        <p:txBody>
          <a:bodyPr vert="horz" lIns="0" tIns="45720" rIns="0" bIns="45720" rtlCol="0" anchor="ctr"/>
          <a:lstStyle>
            <a:lvl1pPr algn="r">
              <a:defRPr sz="1200" b="1">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fld id="{41461A4C-1453-7247-9AAE-4D0675A386AC}" type="slidenum">
              <a:rPr lang="en-US" smtClean="0"/>
              <a:pPr/>
              <a:t>‹#›</a:t>
            </a:fld>
            <a:endParaRPr lang="en-US"/>
          </a:p>
        </p:txBody>
      </p:sp>
    </p:spTree>
    <p:extLst>
      <p:ext uri="{BB962C8B-B14F-4D97-AF65-F5344CB8AC3E}">
        <p14:creationId xmlns:p14="http://schemas.microsoft.com/office/powerpoint/2010/main" val="2332574499"/>
      </p:ext>
    </p:extLst>
  </p:cSld>
  <p:clrMapOvr>
    <a:masterClrMapping/>
  </p:clrMapOvr>
  <p:transition spd="slow">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earner Badge summary">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GB"/>
              <a:t>Skills for Success: Creativity &amp; Innovation</a:t>
            </a:r>
            <a:endParaRPr lang="en-US"/>
          </a:p>
        </p:txBody>
      </p:sp>
      <p:sp>
        <p:nvSpPr>
          <p:cNvPr id="6" name="Slide Number Placeholder 5"/>
          <p:cNvSpPr>
            <a:spLocks noGrp="1"/>
          </p:cNvSpPr>
          <p:nvPr>
            <p:ph type="sldNum" sz="quarter" idx="12"/>
          </p:nvPr>
        </p:nvSpPr>
        <p:spPr/>
        <p:txBody>
          <a:bodyPr/>
          <a:lstStyle/>
          <a:p>
            <a:fld id="{41461A4C-1453-7247-9AAE-4D0675A386AC}" type="slidenum">
              <a:rPr lang="en-US" smtClean="0"/>
              <a:t>‹#›</a:t>
            </a:fld>
            <a:endParaRPr lang="en-US"/>
          </a:p>
        </p:txBody>
      </p:sp>
      <p:sp>
        <p:nvSpPr>
          <p:cNvPr id="7" name="Title 6">
            <a:extLst>
              <a:ext uri="{FF2B5EF4-FFF2-40B4-BE49-F238E27FC236}">
                <a16:creationId xmlns:a16="http://schemas.microsoft.com/office/drawing/2014/main" id="{1F1FFAFB-50EC-9DE8-9918-6B155070DA12}"/>
              </a:ext>
            </a:extLst>
          </p:cNvPr>
          <p:cNvSpPr>
            <a:spLocks noGrp="1"/>
          </p:cNvSpPr>
          <p:nvPr>
            <p:ph type="title"/>
          </p:nvPr>
        </p:nvSpPr>
        <p:spPr>
          <a:xfrm>
            <a:off x="612562" y="365127"/>
            <a:ext cx="10954422" cy="646929"/>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963B8DC2-E91B-9D8A-8912-E98519B3ECBC}"/>
              </a:ext>
            </a:extLst>
          </p:cNvPr>
          <p:cNvSpPr>
            <a:spLocks noGrp="1"/>
          </p:cNvSpPr>
          <p:nvPr>
            <p:ph sz="quarter" idx="13"/>
          </p:nvPr>
        </p:nvSpPr>
        <p:spPr>
          <a:xfrm>
            <a:off x="4733186" y="2818918"/>
            <a:ext cx="6833798" cy="1908215"/>
          </a:xfrm>
        </p:spPr>
        <p:txBody>
          <a:bodyPr wrap="square" anchor="ct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Content Placeholder 17">
            <a:extLst>
              <a:ext uri="{FF2B5EF4-FFF2-40B4-BE49-F238E27FC236}">
                <a16:creationId xmlns:a16="http://schemas.microsoft.com/office/drawing/2014/main" id="{A66B527C-EEAF-63E4-F109-70C6B340D228}"/>
              </a:ext>
            </a:extLst>
          </p:cNvPr>
          <p:cNvPicPr>
            <a:picLocks noChangeAspect="1"/>
          </p:cNvPicPr>
          <p:nvPr userDrawn="1"/>
        </p:nvPicPr>
        <p:blipFill>
          <a:blip r:embed="rId2"/>
          <a:srcRect/>
          <a:stretch/>
        </p:blipFill>
        <p:spPr>
          <a:xfrm>
            <a:off x="388366" y="1984512"/>
            <a:ext cx="3721904" cy="3721904"/>
          </a:xfrm>
          <a:prstGeom prst="rect">
            <a:avLst/>
          </a:prstGeom>
        </p:spPr>
      </p:pic>
    </p:spTree>
    <p:extLst>
      <p:ext uri="{BB962C8B-B14F-4D97-AF65-F5344CB8AC3E}">
        <p14:creationId xmlns:p14="http://schemas.microsoft.com/office/powerpoint/2010/main" val="1117501171"/>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0.xml"/><Relationship Id="rId7" Type="http://schemas.openxmlformats.org/officeDocument/2006/relationships/theme" Target="../theme/theme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8385" y="365127"/>
            <a:ext cx="10948598" cy="646929"/>
          </a:xfrm>
          <a:prstGeom prst="rect">
            <a:avLst/>
          </a:prstGeom>
        </p:spPr>
        <p:txBody>
          <a:bodyPr vert="horz" lIns="0" tIns="0" rIns="0" bIns="0" rtlCol="0" anchor="ctr" anchorCtr="0">
            <a:normAutofit/>
          </a:bodyPr>
          <a:lstStyle/>
          <a:p>
            <a:r>
              <a:rPr lang="en-CA"/>
              <a:t>Click to edit master title style</a:t>
            </a:r>
            <a:endParaRPr lang="en-US"/>
          </a:p>
        </p:txBody>
      </p:sp>
      <p:sp>
        <p:nvSpPr>
          <p:cNvPr id="3" name="Text Placeholder 2"/>
          <p:cNvSpPr>
            <a:spLocks noGrp="1"/>
          </p:cNvSpPr>
          <p:nvPr>
            <p:ph type="body" idx="1"/>
          </p:nvPr>
        </p:nvSpPr>
        <p:spPr>
          <a:xfrm>
            <a:off x="618385" y="1242874"/>
            <a:ext cx="10948597" cy="4934089"/>
          </a:xfrm>
          <a:prstGeom prst="rect">
            <a:avLst/>
          </a:prstGeom>
        </p:spPr>
        <p:txBody>
          <a:bodyPr vert="horz" lIns="0" tIns="0" rIns="0" bIns="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Footer Placeholder 4"/>
          <p:cNvSpPr>
            <a:spLocks noGrp="1"/>
          </p:cNvSpPr>
          <p:nvPr>
            <p:ph type="ftr" sz="quarter" idx="3"/>
          </p:nvPr>
        </p:nvSpPr>
        <p:spPr>
          <a:xfrm>
            <a:off x="618386" y="6310310"/>
            <a:ext cx="4114800" cy="365125"/>
          </a:xfrm>
          <a:prstGeom prst="rect">
            <a:avLst/>
          </a:prstGeom>
          <a:ln>
            <a:noFill/>
          </a:ln>
        </p:spPr>
        <p:txBody>
          <a:bodyPr vert="horz" lIns="0" tIns="45720" rIns="0" bIns="45720" rtlCol="0" anchor="ctr"/>
          <a:lstStyle>
            <a:lvl1pPr algn="l">
              <a:defRPr sz="1200" b="0">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r>
              <a:rPr lang="en-GB"/>
              <a:t>Skills for Success: Creativity &amp; Innovation</a:t>
            </a:r>
            <a:endParaRPr lang="en-US"/>
          </a:p>
        </p:txBody>
      </p:sp>
      <p:sp>
        <p:nvSpPr>
          <p:cNvPr id="6" name="Slide Number Placeholder 5"/>
          <p:cNvSpPr>
            <a:spLocks noGrp="1"/>
          </p:cNvSpPr>
          <p:nvPr>
            <p:ph type="sldNum" sz="quarter" idx="4"/>
          </p:nvPr>
        </p:nvSpPr>
        <p:spPr>
          <a:xfrm>
            <a:off x="10293098" y="6356352"/>
            <a:ext cx="1273885" cy="365125"/>
          </a:xfrm>
          <a:prstGeom prst="rect">
            <a:avLst/>
          </a:prstGeom>
          <a:ln>
            <a:noFill/>
          </a:ln>
        </p:spPr>
        <p:txBody>
          <a:bodyPr vert="horz" lIns="0" tIns="45720" rIns="0" bIns="45720" rtlCol="0" anchor="ctr"/>
          <a:lstStyle>
            <a:lvl1pPr algn="r">
              <a:defRPr sz="1200" b="1">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fld id="{41461A4C-1453-7247-9AAE-4D0675A386AC}" type="slidenum">
              <a:rPr lang="en-US" smtClean="0"/>
              <a:pPr/>
              <a:t>‹#›</a:t>
            </a:fld>
            <a:endParaRPr lang="en-US"/>
          </a:p>
        </p:txBody>
      </p:sp>
      <p:sp>
        <p:nvSpPr>
          <p:cNvPr id="8" name="Lightning Bolt 7"/>
          <p:cNvSpPr/>
          <p:nvPr userDrawn="1"/>
        </p:nvSpPr>
        <p:spPr>
          <a:xfrm>
            <a:off x="697585" y="1063485"/>
            <a:ext cx="11029818" cy="127960"/>
          </a:xfrm>
          <a:prstGeom prst="lightningBolt">
            <a:avLst/>
          </a:prstGeom>
          <a:solidFill>
            <a:srgbClr val="8B2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Helvetica" panose="020B0604020202020204" pitchFamily="34" charset="0"/>
            </a:endParaRPr>
          </a:p>
        </p:txBody>
      </p:sp>
      <p:pic>
        <p:nvPicPr>
          <p:cNvPr id="10" name="Picture 9"/>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830652" y="401666"/>
            <a:ext cx="1896751" cy="610390"/>
          </a:xfrm>
          <a:prstGeom prst="rect">
            <a:avLst/>
          </a:prstGeom>
        </p:spPr>
      </p:pic>
      <p:pic>
        <p:nvPicPr>
          <p:cNvPr id="12" name="Picture 11" descr="A black text on a white background&#10;&#10;Description automatically generated">
            <a:extLst>
              <a:ext uri="{FF2B5EF4-FFF2-40B4-BE49-F238E27FC236}">
                <a16:creationId xmlns:a16="http://schemas.microsoft.com/office/drawing/2014/main" id="{87B69C2A-B75C-5C5E-F7A3-E9D83BCB2531}"/>
              </a:ext>
            </a:extLst>
          </p:cNvPr>
          <p:cNvPicPr>
            <a:picLocks noChangeAspect="1"/>
          </p:cNvPicPr>
          <p:nvPr userDrawn="1"/>
        </p:nvPicPr>
        <p:blipFill>
          <a:blip r:embed="rId16"/>
          <a:stretch>
            <a:fillRect/>
          </a:stretch>
        </p:blipFill>
        <p:spPr>
          <a:xfrm>
            <a:off x="560168" y="6005909"/>
            <a:ext cx="1148555" cy="365125"/>
          </a:xfrm>
          <a:prstGeom prst="rect">
            <a:avLst/>
          </a:prstGeom>
        </p:spPr>
      </p:pic>
    </p:spTree>
    <p:extLst>
      <p:ext uri="{BB962C8B-B14F-4D97-AF65-F5344CB8AC3E}">
        <p14:creationId xmlns:p14="http://schemas.microsoft.com/office/powerpoint/2010/main" val="2466425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752" r:id="rId3"/>
    <p:sldLayoutId id="2147483686" r:id="rId4"/>
    <p:sldLayoutId id="2147483749" r:id="rId5"/>
    <p:sldLayoutId id="2147483690" r:id="rId6"/>
    <p:sldLayoutId id="2147483751" r:id="rId7"/>
    <p:sldLayoutId id="2147483687" r:id="rId8"/>
    <p:sldLayoutId id="2147483681" r:id="rId9"/>
    <p:sldLayoutId id="2147483653" r:id="rId10"/>
    <p:sldLayoutId id="2147483750" r:id="rId11"/>
    <p:sldLayoutId id="2147483654" r:id="rId12"/>
    <p:sldLayoutId id="2147483692" r:id="rId13"/>
  </p:sldLayoutIdLst>
  <p:transition spd="slow">
    <p:wipe/>
  </p:transition>
  <p:hf hdr="0" dt="0"/>
  <p:txStyles>
    <p:titleStyle>
      <a:lvl1pPr algn="l" defTabSz="914377" rtl="0" eaLnBrk="1" latinLnBrk="0" hangingPunct="1">
        <a:lnSpc>
          <a:spcPct val="90000"/>
        </a:lnSpc>
        <a:spcBef>
          <a:spcPct val="0"/>
        </a:spcBef>
        <a:buNone/>
        <a:defRPr sz="3200" kern="1200" cap="none" baseline="0">
          <a:solidFill>
            <a:srgbClr val="8B254F"/>
          </a:solidFill>
          <a:latin typeface="Helvetica" panose="020B0604020202020204" pitchFamily="34" charset="0"/>
          <a:ea typeface="Helvetica" panose="020B0604020202020204" pitchFamily="34" charset="0"/>
          <a:cs typeface="Helvetica" panose="020B0604020202020204" pitchFamily="34" charset="0"/>
        </a:defRPr>
      </a:lvl1pPr>
    </p:titleStyle>
    <p:bodyStyle>
      <a:lvl1pPr marL="0" indent="0" algn="l" defTabSz="914377" rtl="0" eaLnBrk="1" latinLnBrk="0" hangingPunct="1">
        <a:lnSpc>
          <a:spcPct val="100000"/>
        </a:lnSpc>
        <a:spcBef>
          <a:spcPts val="300"/>
        </a:spcBef>
        <a:spcAft>
          <a:spcPts val="300"/>
        </a:spcAft>
        <a:buClr>
          <a:srgbClr val="00BCB4"/>
        </a:buClr>
        <a:buFont typeface="Arial"/>
        <a:buNone/>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1pPr>
      <a:lvl2pPr marL="404803" indent="-315905" algn="l" defTabSz="914377" rtl="0" eaLnBrk="1" latinLnBrk="0" hangingPunct="1">
        <a:lnSpc>
          <a:spcPct val="100000"/>
        </a:lnSpc>
        <a:spcBef>
          <a:spcPts val="300"/>
        </a:spcBef>
        <a:spcAft>
          <a:spcPts val="300"/>
        </a:spcAft>
        <a:buClr>
          <a:schemeClr val="accent2"/>
        </a:buClr>
        <a:buFont typeface="Wingdings" panose="05000000000000000000" pitchFamily="2" charset="2"/>
        <a:buChar char="§"/>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2pPr>
      <a:lvl3pPr marL="715945" indent="-273044" algn="l" defTabSz="914377" rtl="0" eaLnBrk="1" latinLnBrk="0" hangingPunct="1">
        <a:lnSpc>
          <a:spcPct val="100000"/>
        </a:lnSpc>
        <a:spcBef>
          <a:spcPts val="300"/>
        </a:spcBef>
        <a:spcAft>
          <a:spcPts val="300"/>
        </a:spcAft>
        <a:buClr>
          <a:schemeClr val="accent1"/>
        </a:buClr>
        <a:buFont typeface="Wingdings" panose="05000000000000000000" pitchFamily="2" charset="2"/>
        <a:buChar char="§"/>
        <a:tabLst/>
        <a:defRPr sz="20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3pPr>
      <a:lvl4pPr marL="990575" indent="-274632" algn="l" defTabSz="914377" rtl="0" eaLnBrk="1" latinLnBrk="0" hangingPunct="1">
        <a:lnSpc>
          <a:spcPct val="100000"/>
        </a:lnSpc>
        <a:spcBef>
          <a:spcPts val="300"/>
        </a:spcBef>
        <a:spcAft>
          <a:spcPts val="300"/>
        </a:spcAft>
        <a:buClr>
          <a:srgbClr val="00BCB4"/>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4pPr>
      <a:lvl5pPr marL="1254094" indent="-263519" algn="l" defTabSz="914377" rtl="0" eaLnBrk="1" latinLnBrk="0" hangingPunct="1">
        <a:lnSpc>
          <a:spcPct val="100000"/>
        </a:lnSpc>
        <a:spcBef>
          <a:spcPts val="300"/>
        </a:spcBef>
        <a:spcAft>
          <a:spcPts val="300"/>
        </a:spcAft>
        <a:buClr>
          <a:srgbClr val="00BCB4"/>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027" userDrawn="1">
          <p15:clr>
            <a:srgbClr val="F26B43"/>
          </p15:clr>
        </p15:guide>
        <p15:guide id="4" pos="257" userDrawn="1">
          <p15:clr>
            <a:srgbClr val="F26B43"/>
          </p15:clr>
        </p15:guide>
        <p15:guide id="5" pos="746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0095" y="1242874"/>
            <a:ext cx="3679189" cy="4658304"/>
          </a:xfrm>
          <a:prstGeom prst="rect">
            <a:avLst/>
          </a:prstGeom>
        </p:spPr>
        <p:txBody>
          <a:bodyPr vert="horz" lIns="0" tIns="0" rIns="0" bIns="0" rtlCol="0" anchor="ctr" anchorCtr="0">
            <a:normAutofit/>
          </a:bodyPr>
          <a:lstStyle/>
          <a:p>
            <a:r>
              <a:rPr lang="en-CA"/>
              <a:t>Click to edit master title style</a:t>
            </a:r>
            <a:endParaRPr lang="en-US"/>
          </a:p>
        </p:txBody>
      </p:sp>
      <p:sp>
        <p:nvSpPr>
          <p:cNvPr id="3" name="Text Placeholder 2"/>
          <p:cNvSpPr>
            <a:spLocks noGrp="1"/>
          </p:cNvSpPr>
          <p:nvPr>
            <p:ph type="body" idx="1"/>
          </p:nvPr>
        </p:nvSpPr>
        <p:spPr>
          <a:xfrm>
            <a:off x="5358063" y="1242875"/>
            <a:ext cx="6213842" cy="4658304"/>
          </a:xfrm>
          <a:prstGeom prst="rect">
            <a:avLst/>
          </a:prstGeom>
        </p:spPr>
        <p:txBody>
          <a:bodyPr vert="horz" lIns="0" tIns="0" rIns="0" bIns="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8" name="Lightning Bolt 7"/>
          <p:cNvSpPr/>
          <p:nvPr userDrawn="1"/>
        </p:nvSpPr>
        <p:spPr>
          <a:xfrm rot="5400000">
            <a:off x="2478981" y="3514383"/>
            <a:ext cx="4855342" cy="127710"/>
          </a:xfrm>
          <a:prstGeom prst="lightningBolt">
            <a:avLst/>
          </a:prstGeom>
          <a:solidFill>
            <a:srgbClr val="8B2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Helvetica" panose="020B0604020202020204" pitchFamily="34" charset="0"/>
            </a:endParaRPr>
          </a:p>
        </p:txBody>
      </p:sp>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30652" y="401666"/>
            <a:ext cx="1896751" cy="610390"/>
          </a:xfrm>
          <a:prstGeom prst="rect">
            <a:avLst/>
          </a:prstGeom>
        </p:spPr>
      </p:pic>
      <p:sp>
        <p:nvSpPr>
          <p:cNvPr id="4" name="Footer Placeholder 4">
            <a:extLst>
              <a:ext uri="{FF2B5EF4-FFF2-40B4-BE49-F238E27FC236}">
                <a16:creationId xmlns:a16="http://schemas.microsoft.com/office/drawing/2014/main" id="{C213AE49-3B16-B254-390B-8A6E0B22541D}"/>
              </a:ext>
            </a:extLst>
          </p:cNvPr>
          <p:cNvSpPr>
            <a:spLocks noGrp="1"/>
          </p:cNvSpPr>
          <p:nvPr>
            <p:ph type="ftr" sz="quarter" idx="3"/>
          </p:nvPr>
        </p:nvSpPr>
        <p:spPr>
          <a:xfrm>
            <a:off x="618386" y="6310310"/>
            <a:ext cx="4114800" cy="365125"/>
          </a:xfrm>
          <a:prstGeom prst="rect">
            <a:avLst/>
          </a:prstGeom>
          <a:ln>
            <a:noFill/>
          </a:ln>
        </p:spPr>
        <p:txBody>
          <a:bodyPr vert="horz" lIns="0" tIns="45720" rIns="0" bIns="45720" rtlCol="0" anchor="ctr"/>
          <a:lstStyle>
            <a:lvl1pPr algn="l">
              <a:defRPr sz="1200" b="0">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r>
              <a:rPr lang="en-GB"/>
              <a:t>Skills for Success: Creativity &amp; Innovation</a:t>
            </a:r>
            <a:endParaRPr lang="en-US"/>
          </a:p>
        </p:txBody>
      </p:sp>
      <p:sp>
        <p:nvSpPr>
          <p:cNvPr id="7" name="Slide Number Placeholder 5">
            <a:extLst>
              <a:ext uri="{FF2B5EF4-FFF2-40B4-BE49-F238E27FC236}">
                <a16:creationId xmlns:a16="http://schemas.microsoft.com/office/drawing/2014/main" id="{BDE9F307-04C4-AA51-8E9A-15A7872A9517}"/>
              </a:ext>
            </a:extLst>
          </p:cNvPr>
          <p:cNvSpPr>
            <a:spLocks noGrp="1"/>
          </p:cNvSpPr>
          <p:nvPr>
            <p:ph type="sldNum" sz="quarter" idx="4"/>
          </p:nvPr>
        </p:nvSpPr>
        <p:spPr>
          <a:xfrm>
            <a:off x="10293098" y="6356352"/>
            <a:ext cx="1273885" cy="365125"/>
          </a:xfrm>
          <a:prstGeom prst="rect">
            <a:avLst/>
          </a:prstGeom>
          <a:ln>
            <a:noFill/>
          </a:ln>
        </p:spPr>
        <p:txBody>
          <a:bodyPr vert="horz" lIns="0" tIns="45720" rIns="0" bIns="45720" rtlCol="0" anchor="ctr"/>
          <a:lstStyle>
            <a:lvl1pPr algn="r">
              <a:defRPr sz="1200" b="1">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fld id="{41461A4C-1453-7247-9AAE-4D0675A386AC}" type="slidenum">
              <a:rPr lang="en-US" smtClean="0"/>
              <a:pPr/>
              <a:t>‹#›</a:t>
            </a:fld>
            <a:endParaRPr lang="en-US"/>
          </a:p>
        </p:txBody>
      </p:sp>
      <p:pic>
        <p:nvPicPr>
          <p:cNvPr id="9" name="Picture 8" descr="A black text on a white background&#10;&#10;Description automatically generated">
            <a:extLst>
              <a:ext uri="{FF2B5EF4-FFF2-40B4-BE49-F238E27FC236}">
                <a16:creationId xmlns:a16="http://schemas.microsoft.com/office/drawing/2014/main" id="{D69FF839-2BB0-FF21-E960-E11ECC7F307D}"/>
              </a:ext>
            </a:extLst>
          </p:cNvPr>
          <p:cNvPicPr>
            <a:picLocks noChangeAspect="1"/>
          </p:cNvPicPr>
          <p:nvPr userDrawn="1"/>
        </p:nvPicPr>
        <p:blipFill>
          <a:blip r:embed="rId5"/>
          <a:stretch>
            <a:fillRect/>
          </a:stretch>
        </p:blipFill>
        <p:spPr>
          <a:xfrm>
            <a:off x="560168" y="6005909"/>
            <a:ext cx="1148555" cy="365125"/>
          </a:xfrm>
          <a:prstGeom prst="rect">
            <a:avLst/>
          </a:prstGeom>
        </p:spPr>
      </p:pic>
    </p:spTree>
    <p:extLst>
      <p:ext uri="{BB962C8B-B14F-4D97-AF65-F5344CB8AC3E}">
        <p14:creationId xmlns:p14="http://schemas.microsoft.com/office/powerpoint/2010/main" val="268146367"/>
      </p:ext>
    </p:extLst>
  </p:cSld>
  <p:clrMap bg1="lt1" tx1="dk1" bg2="lt2" tx2="dk2" accent1="accent1" accent2="accent2" accent3="accent3" accent4="accent4" accent5="accent5" accent6="accent6" hlink="hlink" folHlink="folHlink"/>
  <p:sldLayoutIdLst>
    <p:sldLayoutId id="2147483715" r:id="rId1"/>
    <p:sldLayoutId id="2147483719" r:id="rId2"/>
  </p:sldLayoutIdLst>
  <p:transition spd="slow">
    <p:wipe/>
  </p:transition>
  <p:hf hdr="0" dt="0"/>
  <p:txStyles>
    <p:titleStyle>
      <a:lvl1pPr algn="l" defTabSz="914377" rtl="0" eaLnBrk="1" latinLnBrk="0" hangingPunct="1">
        <a:lnSpc>
          <a:spcPct val="90000"/>
        </a:lnSpc>
        <a:spcBef>
          <a:spcPct val="0"/>
        </a:spcBef>
        <a:buNone/>
        <a:defRPr sz="3200" kern="1200" cap="none" baseline="0">
          <a:solidFill>
            <a:srgbClr val="8B254F"/>
          </a:solidFill>
          <a:latin typeface="Helvetica" panose="020B0604020202020204" pitchFamily="34" charset="0"/>
          <a:ea typeface="Helvetica" panose="020B0604020202020204" pitchFamily="34" charset="0"/>
          <a:cs typeface="Helvetica" panose="020B0604020202020204" pitchFamily="34" charset="0"/>
        </a:defRPr>
      </a:lvl1pPr>
    </p:titleStyle>
    <p:bodyStyle>
      <a:lvl1pPr marL="0" indent="0" algn="l" defTabSz="914377" rtl="0" eaLnBrk="1" latinLnBrk="0" hangingPunct="1">
        <a:lnSpc>
          <a:spcPct val="100000"/>
        </a:lnSpc>
        <a:spcBef>
          <a:spcPts val="300"/>
        </a:spcBef>
        <a:spcAft>
          <a:spcPts val="300"/>
        </a:spcAft>
        <a:buClr>
          <a:srgbClr val="00BCB4"/>
        </a:buClr>
        <a:buFont typeface="Arial"/>
        <a:buNone/>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1pPr>
      <a:lvl2pPr marL="404803" indent="-315905" algn="l" defTabSz="914377" rtl="0" eaLnBrk="1" latinLnBrk="0" hangingPunct="1">
        <a:lnSpc>
          <a:spcPct val="100000"/>
        </a:lnSpc>
        <a:spcBef>
          <a:spcPts val="300"/>
        </a:spcBef>
        <a:spcAft>
          <a:spcPts val="300"/>
        </a:spcAft>
        <a:buClr>
          <a:schemeClr val="accent2"/>
        </a:buClr>
        <a:buFont typeface="Wingdings" panose="05000000000000000000" pitchFamily="2" charset="2"/>
        <a:buChar char="§"/>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2pPr>
      <a:lvl3pPr marL="715945" indent="-273044" algn="l" defTabSz="914377" rtl="0" eaLnBrk="1" latinLnBrk="0" hangingPunct="1">
        <a:lnSpc>
          <a:spcPct val="100000"/>
        </a:lnSpc>
        <a:spcBef>
          <a:spcPts val="300"/>
        </a:spcBef>
        <a:spcAft>
          <a:spcPts val="300"/>
        </a:spcAft>
        <a:buClr>
          <a:schemeClr val="accent1"/>
        </a:buClr>
        <a:buFont typeface="Wingdings" panose="05000000000000000000" pitchFamily="2" charset="2"/>
        <a:buChar char="§"/>
        <a:tabLst/>
        <a:defRPr sz="20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3pPr>
      <a:lvl4pPr marL="990575" indent="-274632" algn="l" defTabSz="914377" rtl="0" eaLnBrk="1" latinLnBrk="0" hangingPunct="1">
        <a:lnSpc>
          <a:spcPct val="100000"/>
        </a:lnSpc>
        <a:spcBef>
          <a:spcPts val="300"/>
        </a:spcBef>
        <a:spcAft>
          <a:spcPts val="300"/>
        </a:spcAft>
        <a:buClr>
          <a:srgbClr val="00BCB4"/>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4pPr>
      <a:lvl5pPr marL="1254094" indent="-263519" algn="l" defTabSz="914377" rtl="0" eaLnBrk="1" latinLnBrk="0" hangingPunct="1">
        <a:lnSpc>
          <a:spcPct val="100000"/>
        </a:lnSpc>
        <a:spcBef>
          <a:spcPts val="300"/>
        </a:spcBef>
        <a:spcAft>
          <a:spcPts val="300"/>
        </a:spcAft>
        <a:buClr>
          <a:srgbClr val="00BCB4"/>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027" userDrawn="1">
          <p15:clr>
            <a:srgbClr val="F26B43"/>
          </p15:clr>
        </p15:guide>
        <p15:guide id="4" pos="257" userDrawn="1">
          <p15:clr>
            <a:srgbClr val="F26B43"/>
          </p15:clr>
        </p15:guide>
        <p15:guide id="5" pos="7469"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0094" y="1321806"/>
            <a:ext cx="6573807" cy="4579371"/>
          </a:xfrm>
          <a:prstGeom prst="rect">
            <a:avLst/>
          </a:prstGeom>
        </p:spPr>
        <p:txBody>
          <a:bodyPr vert="horz" lIns="0" tIns="0" rIns="0" bIns="0" rtlCol="0" anchor="ctr" anchorCtr="0">
            <a:normAutofit/>
          </a:bodyPr>
          <a:lstStyle/>
          <a:p>
            <a:r>
              <a:rPr lang="en-CA"/>
              <a:t>Click to edit master title style</a:t>
            </a:r>
            <a:endParaRPr lang="en-US"/>
          </a:p>
        </p:txBody>
      </p:sp>
      <p:sp>
        <p:nvSpPr>
          <p:cNvPr id="3" name="Text Placeholder 2"/>
          <p:cNvSpPr>
            <a:spLocks noGrp="1"/>
          </p:cNvSpPr>
          <p:nvPr>
            <p:ph type="body" idx="1"/>
          </p:nvPr>
        </p:nvSpPr>
        <p:spPr>
          <a:xfrm>
            <a:off x="8111249" y="1242875"/>
            <a:ext cx="3460655" cy="4658304"/>
          </a:xfrm>
          <a:prstGeom prst="rect">
            <a:avLst/>
          </a:prstGeom>
        </p:spPr>
        <p:txBody>
          <a:bodyPr vert="horz" lIns="0" tIns="0" rIns="0" bIns="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Footer Placeholder 4"/>
          <p:cNvSpPr>
            <a:spLocks noGrp="1"/>
          </p:cNvSpPr>
          <p:nvPr>
            <p:ph type="ftr" sz="quarter" idx="3"/>
          </p:nvPr>
        </p:nvSpPr>
        <p:spPr>
          <a:xfrm>
            <a:off x="620095" y="6310310"/>
            <a:ext cx="4114800" cy="365125"/>
          </a:xfrm>
          <a:prstGeom prst="rect">
            <a:avLst/>
          </a:prstGeom>
          <a:ln>
            <a:noFill/>
          </a:ln>
        </p:spPr>
        <p:txBody>
          <a:bodyPr vert="horz" lIns="0" tIns="45720" rIns="0" bIns="45720" rtlCol="0" anchor="ctr"/>
          <a:lstStyle>
            <a:lvl1pPr algn="l">
              <a:defRPr sz="1200" b="0">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r>
              <a:rPr lang="en-GB"/>
              <a:t>Skills for Success: Creativity &amp; Innovation</a:t>
            </a:r>
            <a:endParaRPr lang="en-US"/>
          </a:p>
        </p:txBody>
      </p:sp>
      <p:sp>
        <p:nvSpPr>
          <p:cNvPr id="6" name="Slide Number Placeholder 5"/>
          <p:cNvSpPr>
            <a:spLocks noGrp="1"/>
          </p:cNvSpPr>
          <p:nvPr>
            <p:ph type="sldNum" sz="quarter" idx="4"/>
          </p:nvPr>
        </p:nvSpPr>
        <p:spPr>
          <a:xfrm>
            <a:off x="10312258" y="6356352"/>
            <a:ext cx="1273885" cy="365125"/>
          </a:xfrm>
          <a:prstGeom prst="rect">
            <a:avLst/>
          </a:prstGeom>
          <a:ln>
            <a:noFill/>
          </a:ln>
        </p:spPr>
        <p:txBody>
          <a:bodyPr vert="horz" lIns="0" tIns="45720" rIns="0" bIns="45720" rtlCol="0" anchor="ctr"/>
          <a:lstStyle>
            <a:lvl1pPr algn="r">
              <a:defRPr sz="1200" b="1">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fld id="{41461A4C-1453-7247-9AAE-4D0675A386AC}" type="slidenum">
              <a:rPr lang="en-US" smtClean="0"/>
              <a:pPr/>
              <a:t>‹#›</a:t>
            </a:fld>
            <a:endParaRPr lang="en-US"/>
          </a:p>
        </p:txBody>
      </p:sp>
      <p:sp>
        <p:nvSpPr>
          <p:cNvPr id="8" name="Lightning Bolt 7"/>
          <p:cNvSpPr/>
          <p:nvPr userDrawn="1"/>
        </p:nvSpPr>
        <p:spPr>
          <a:xfrm rot="5400000">
            <a:off x="5176912" y="3514383"/>
            <a:ext cx="4855342" cy="127710"/>
          </a:xfrm>
          <a:prstGeom prst="lightningBolt">
            <a:avLst/>
          </a:prstGeom>
          <a:solidFill>
            <a:srgbClr val="8B2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Helvetica" panose="020B0604020202020204" pitchFamily="34" charset="0"/>
            </a:endParaRPr>
          </a:p>
        </p:txBody>
      </p:sp>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30652" y="401666"/>
            <a:ext cx="1896751" cy="610390"/>
          </a:xfrm>
          <a:prstGeom prst="rect">
            <a:avLst/>
          </a:prstGeom>
        </p:spPr>
      </p:pic>
      <p:pic>
        <p:nvPicPr>
          <p:cNvPr id="12" name="Picture 11" descr="A black text on a white background&#10;&#10;Description automatically generated">
            <a:extLst>
              <a:ext uri="{FF2B5EF4-FFF2-40B4-BE49-F238E27FC236}">
                <a16:creationId xmlns:a16="http://schemas.microsoft.com/office/drawing/2014/main" id="{87B69C2A-B75C-5C5E-F7A3-E9D83BCB2531}"/>
              </a:ext>
            </a:extLst>
          </p:cNvPr>
          <p:cNvPicPr>
            <a:picLocks noChangeAspect="1"/>
          </p:cNvPicPr>
          <p:nvPr userDrawn="1"/>
        </p:nvPicPr>
        <p:blipFill>
          <a:blip r:embed="rId5"/>
          <a:stretch>
            <a:fillRect/>
          </a:stretch>
        </p:blipFill>
        <p:spPr>
          <a:xfrm>
            <a:off x="553004" y="6005909"/>
            <a:ext cx="1148555" cy="365125"/>
          </a:xfrm>
          <a:prstGeom prst="rect">
            <a:avLst/>
          </a:prstGeom>
        </p:spPr>
      </p:pic>
    </p:spTree>
    <p:extLst>
      <p:ext uri="{BB962C8B-B14F-4D97-AF65-F5344CB8AC3E}">
        <p14:creationId xmlns:p14="http://schemas.microsoft.com/office/powerpoint/2010/main" val="3245958425"/>
      </p:ext>
    </p:extLst>
  </p:cSld>
  <p:clrMap bg1="lt1" tx1="dk1" bg2="lt2" tx2="dk2" accent1="accent1" accent2="accent2" accent3="accent3" accent4="accent4" accent5="accent5" accent6="accent6" hlink="hlink" folHlink="folHlink"/>
  <p:sldLayoutIdLst>
    <p:sldLayoutId id="2147483755" r:id="rId1"/>
    <p:sldLayoutId id="2147483757" r:id="rId2"/>
  </p:sldLayoutIdLst>
  <p:transition spd="slow">
    <p:wipe/>
  </p:transition>
  <p:hf hdr="0" dt="0"/>
  <p:txStyles>
    <p:titleStyle>
      <a:lvl1pPr algn="ctr" defTabSz="914377" rtl="0" eaLnBrk="1" latinLnBrk="0" hangingPunct="1">
        <a:lnSpc>
          <a:spcPct val="90000"/>
        </a:lnSpc>
        <a:spcBef>
          <a:spcPct val="0"/>
        </a:spcBef>
        <a:buNone/>
        <a:defRPr sz="1600" kern="1200" cap="none" baseline="0">
          <a:solidFill>
            <a:srgbClr val="8B254F"/>
          </a:solidFill>
          <a:latin typeface="Helvetica" panose="020B0604020202020204" pitchFamily="34" charset="0"/>
          <a:ea typeface="Helvetica" panose="020B0604020202020204" pitchFamily="34" charset="0"/>
          <a:cs typeface="Helvetica" panose="020B0604020202020204" pitchFamily="34" charset="0"/>
        </a:defRPr>
      </a:lvl1pPr>
    </p:titleStyle>
    <p:bodyStyle>
      <a:lvl1pPr marL="0" indent="0" algn="l" defTabSz="914377" rtl="0" eaLnBrk="1" latinLnBrk="0" hangingPunct="1">
        <a:lnSpc>
          <a:spcPct val="100000"/>
        </a:lnSpc>
        <a:spcBef>
          <a:spcPts val="300"/>
        </a:spcBef>
        <a:spcAft>
          <a:spcPts val="300"/>
        </a:spcAft>
        <a:buClr>
          <a:srgbClr val="00BCB4"/>
        </a:buClr>
        <a:buFont typeface="Arial"/>
        <a:buNone/>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1pPr>
      <a:lvl2pPr marL="404803" indent="-315905" algn="l" defTabSz="914377" rtl="0" eaLnBrk="1" latinLnBrk="0" hangingPunct="1">
        <a:lnSpc>
          <a:spcPct val="100000"/>
        </a:lnSpc>
        <a:spcBef>
          <a:spcPts val="300"/>
        </a:spcBef>
        <a:spcAft>
          <a:spcPts val="300"/>
        </a:spcAft>
        <a:buClr>
          <a:schemeClr val="accent2"/>
        </a:buClr>
        <a:buFont typeface="Wingdings" panose="05000000000000000000" pitchFamily="2" charset="2"/>
        <a:buChar char="§"/>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2pPr>
      <a:lvl3pPr marL="715945" indent="-273044" algn="l" defTabSz="914377" rtl="0" eaLnBrk="1" latinLnBrk="0" hangingPunct="1">
        <a:lnSpc>
          <a:spcPct val="100000"/>
        </a:lnSpc>
        <a:spcBef>
          <a:spcPts val="300"/>
        </a:spcBef>
        <a:spcAft>
          <a:spcPts val="300"/>
        </a:spcAft>
        <a:buClr>
          <a:schemeClr val="accent1"/>
        </a:buClr>
        <a:buFont typeface="Wingdings" panose="05000000000000000000" pitchFamily="2" charset="2"/>
        <a:buChar char="§"/>
        <a:tabLst/>
        <a:defRPr sz="20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3pPr>
      <a:lvl4pPr marL="990575" indent="-274632" algn="l" defTabSz="914377" rtl="0" eaLnBrk="1" latinLnBrk="0" hangingPunct="1">
        <a:lnSpc>
          <a:spcPct val="100000"/>
        </a:lnSpc>
        <a:spcBef>
          <a:spcPts val="300"/>
        </a:spcBef>
        <a:spcAft>
          <a:spcPts val="300"/>
        </a:spcAft>
        <a:buClr>
          <a:srgbClr val="00BCB4"/>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4pPr>
      <a:lvl5pPr marL="1254094" indent="-263519" algn="l" defTabSz="914377" rtl="0" eaLnBrk="1" latinLnBrk="0" hangingPunct="1">
        <a:lnSpc>
          <a:spcPct val="100000"/>
        </a:lnSpc>
        <a:spcBef>
          <a:spcPts val="300"/>
        </a:spcBef>
        <a:spcAft>
          <a:spcPts val="300"/>
        </a:spcAft>
        <a:buClr>
          <a:srgbClr val="00BCB4"/>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027" userDrawn="1">
          <p15:clr>
            <a:srgbClr val="F26B43"/>
          </p15:clr>
        </p15:guide>
        <p15:guide id="4" pos="257" userDrawn="1">
          <p15:clr>
            <a:srgbClr val="F26B43"/>
          </p15:clr>
        </p15:guide>
        <p15:guide id="5" pos="7469"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4250" y="1242874"/>
            <a:ext cx="3631494" cy="4658304"/>
          </a:xfrm>
          <a:prstGeom prst="rect">
            <a:avLst/>
          </a:prstGeom>
        </p:spPr>
        <p:txBody>
          <a:bodyPr vert="horz" lIns="0" tIns="0" rIns="0" bIns="0" rtlCol="0" anchor="ctr" anchorCtr="0">
            <a:normAutofit/>
          </a:bodyPr>
          <a:lstStyle/>
          <a:p>
            <a:r>
              <a:rPr lang="en-CA"/>
              <a:t>Click to edit master title style</a:t>
            </a:r>
            <a:endParaRPr lang="en-US"/>
          </a:p>
        </p:txBody>
      </p:sp>
      <p:sp>
        <p:nvSpPr>
          <p:cNvPr id="3" name="Text Placeholder 2"/>
          <p:cNvSpPr>
            <a:spLocks noGrp="1"/>
          </p:cNvSpPr>
          <p:nvPr>
            <p:ph type="body" idx="1"/>
          </p:nvPr>
        </p:nvSpPr>
        <p:spPr>
          <a:xfrm>
            <a:off x="5224640" y="1242875"/>
            <a:ext cx="6296018" cy="4658304"/>
          </a:xfrm>
          <a:prstGeom prst="rect">
            <a:avLst/>
          </a:prstGeom>
        </p:spPr>
        <p:txBody>
          <a:bodyPr vert="horz" lIns="0" tIns="0" rIns="0" bIns="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pic>
        <p:nvPicPr>
          <p:cNvPr id="10" name="Picture 9"/>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9830652" y="401666"/>
            <a:ext cx="1896751" cy="610390"/>
          </a:xfrm>
          <a:prstGeom prst="rect">
            <a:avLst/>
          </a:prstGeom>
        </p:spPr>
      </p:pic>
      <p:sp>
        <p:nvSpPr>
          <p:cNvPr id="4" name="Footer Placeholder 4">
            <a:extLst>
              <a:ext uri="{FF2B5EF4-FFF2-40B4-BE49-F238E27FC236}">
                <a16:creationId xmlns:a16="http://schemas.microsoft.com/office/drawing/2014/main" id="{96E47392-8F12-C92A-76A8-51885446B9D0}"/>
              </a:ext>
            </a:extLst>
          </p:cNvPr>
          <p:cNvSpPr>
            <a:spLocks noGrp="1"/>
          </p:cNvSpPr>
          <p:nvPr>
            <p:ph type="ftr" sz="quarter" idx="3"/>
          </p:nvPr>
        </p:nvSpPr>
        <p:spPr>
          <a:xfrm>
            <a:off x="618386" y="6310310"/>
            <a:ext cx="4114800" cy="365125"/>
          </a:xfrm>
          <a:prstGeom prst="rect">
            <a:avLst/>
          </a:prstGeom>
          <a:ln>
            <a:noFill/>
          </a:ln>
        </p:spPr>
        <p:txBody>
          <a:bodyPr vert="horz" lIns="0" tIns="45720" rIns="0" bIns="45720" rtlCol="0" anchor="ctr"/>
          <a:lstStyle>
            <a:lvl1pPr algn="l">
              <a:defRPr sz="1200" b="0">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r>
              <a:rPr lang="en-GB"/>
              <a:t>Skills for Success: Creativity &amp; Innovation</a:t>
            </a:r>
            <a:endParaRPr lang="en-US"/>
          </a:p>
        </p:txBody>
      </p:sp>
      <p:sp>
        <p:nvSpPr>
          <p:cNvPr id="7" name="Slide Number Placeholder 5">
            <a:extLst>
              <a:ext uri="{FF2B5EF4-FFF2-40B4-BE49-F238E27FC236}">
                <a16:creationId xmlns:a16="http://schemas.microsoft.com/office/drawing/2014/main" id="{56E4B8D4-E44F-36A8-E6D6-5204B065673B}"/>
              </a:ext>
            </a:extLst>
          </p:cNvPr>
          <p:cNvSpPr>
            <a:spLocks noGrp="1"/>
          </p:cNvSpPr>
          <p:nvPr>
            <p:ph type="sldNum" sz="quarter" idx="4"/>
          </p:nvPr>
        </p:nvSpPr>
        <p:spPr>
          <a:xfrm>
            <a:off x="10293098" y="6356352"/>
            <a:ext cx="1273885" cy="365125"/>
          </a:xfrm>
          <a:prstGeom prst="rect">
            <a:avLst/>
          </a:prstGeom>
          <a:ln>
            <a:noFill/>
          </a:ln>
        </p:spPr>
        <p:txBody>
          <a:bodyPr vert="horz" lIns="0" tIns="45720" rIns="0" bIns="45720" rtlCol="0" anchor="ctr"/>
          <a:lstStyle>
            <a:lvl1pPr algn="r">
              <a:defRPr sz="1200" b="1">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fld id="{41461A4C-1453-7247-9AAE-4D0675A386AC}" type="slidenum">
              <a:rPr lang="en-US" smtClean="0"/>
              <a:pPr/>
              <a:t>‹#›</a:t>
            </a:fld>
            <a:endParaRPr lang="en-US"/>
          </a:p>
        </p:txBody>
      </p:sp>
      <p:pic>
        <p:nvPicPr>
          <p:cNvPr id="8" name="Picture 7" descr="A black text on a white background&#10;&#10;Description automatically generated">
            <a:extLst>
              <a:ext uri="{FF2B5EF4-FFF2-40B4-BE49-F238E27FC236}">
                <a16:creationId xmlns:a16="http://schemas.microsoft.com/office/drawing/2014/main" id="{C44937C9-D02B-0A54-5E62-28724928ED8A}"/>
              </a:ext>
            </a:extLst>
          </p:cNvPr>
          <p:cNvPicPr>
            <a:picLocks noChangeAspect="1"/>
          </p:cNvPicPr>
          <p:nvPr userDrawn="1"/>
        </p:nvPicPr>
        <p:blipFill>
          <a:blip r:embed="rId9"/>
          <a:stretch>
            <a:fillRect/>
          </a:stretch>
        </p:blipFill>
        <p:spPr>
          <a:xfrm>
            <a:off x="560168" y="6005909"/>
            <a:ext cx="1148555" cy="365125"/>
          </a:xfrm>
          <a:prstGeom prst="rect">
            <a:avLst/>
          </a:prstGeom>
        </p:spPr>
      </p:pic>
    </p:spTree>
    <p:extLst>
      <p:ext uri="{BB962C8B-B14F-4D97-AF65-F5344CB8AC3E}">
        <p14:creationId xmlns:p14="http://schemas.microsoft.com/office/powerpoint/2010/main" val="2286447970"/>
      </p:ext>
    </p:extLst>
  </p:cSld>
  <p:clrMap bg1="lt1" tx1="dk1" bg2="lt2" tx2="dk2" accent1="accent1" accent2="accent2" accent3="accent3" accent4="accent4" accent5="accent5" accent6="accent6" hlink="hlink" folHlink="folHlink"/>
  <p:sldLayoutIdLst>
    <p:sldLayoutId id="2147483732" r:id="rId1"/>
    <p:sldLayoutId id="2147483734" r:id="rId2"/>
    <p:sldLayoutId id="2147483736" r:id="rId3"/>
    <p:sldLayoutId id="2147483733" r:id="rId4"/>
    <p:sldLayoutId id="2147483735" r:id="rId5"/>
    <p:sldLayoutId id="2147483758" r:id="rId6"/>
  </p:sldLayoutIdLst>
  <p:transition spd="slow">
    <p:wipe/>
  </p:transition>
  <p:hf hdr="0" dt="0"/>
  <p:txStyles>
    <p:titleStyle>
      <a:lvl1pPr algn="ctr" defTabSz="914377" rtl="0" eaLnBrk="1" latinLnBrk="0" hangingPunct="1">
        <a:lnSpc>
          <a:spcPct val="90000"/>
        </a:lnSpc>
        <a:spcBef>
          <a:spcPct val="0"/>
        </a:spcBef>
        <a:buNone/>
        <a:defRPr sz="3200" kern="1200" cap="none" baseline="0">
          <a:solidFill>
            <a:schemeClr val="bg1"/>
          </a:solidFill>
          <a:latin typeface="Helvetica" panose="020B0604020202020204" pitchFamily="34" charset="0"/>
          <a:ea typeface="Helvetica" panose="020B0604020202020204" pitchFamily="34" charset="0"/>
          <a:cs typeface="Helvetica" panose="020B0604020202020204" pitchFamily="34" charset="0"/>
        </a:defRPr>
      </a:lvl1pPr>
    </p:titleStyle>
    <p:bodyStyle>
      <a:lvl1pPr marL="0" indent="0" algn="l" defTabSz="914377" rtl="0" eaLnBrk="1" latinLnBrk="0" hangingPunct="1">
        <a:lnSpc>
          <a:spcPct val="100000"/>
        </a:lnSpc>
        <a:spcBef>
          <a:spcPts val="300"/>
        </a:spcBef>
        <a:spcAft>
          <a:spcPts val="300"/>
        </a:spcAft>
        <a:buClr>
          <a:srgbClr val="00BCB4"/>
        </a:buClr>
        <a:buFont typeface="Arial"/>
        <a:buNone/>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1pPr>
      <a:lvl2pPr marL="404803" indent="-315905" algn="l" defTabSz="914377" rtl="0" eaLnBrk="1" latinLnBrk="0" hangingPunct="1">
        <a:lnSpc>
          <a:spcPct val="100000"/>
        </a:lnSpc>
        <a:spcBef>
          <a:spcPts val="300"/>
        </a:spcBef>
        <a:spcAft>
          <a:spcPts val="300"/>
        </a:spcAft>
        <a:buClr>
          <a:schemeClr val="accent1"/>
        </a:buClr>
        <a:buFont typeface="Wingdings" panose="05000000000000000000" pitchFamily="2" charset="2"/>
        <a:buChar char="§"/>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2pPr>
      <a:lvl3pPr marL="715945" indent="-273044" algn="l" defTabSz="914377" rtl="0" eaLnBrk="1" latinLnBrk="0" hangingPunct="1">
        <a:lnSpc>
          <a:spcPct val="100000"/>
        </a:lnSpc>
        <a:spcBef>
          <a:spcPts val="300"/>
        </a:spcBef>
        <a:spcAft>
          <a:spcPts val="300"/>
        </a:spcAft>
        <a:buClr>
          <a:schemeClr val="accent2"/>
        </a:buClr>
        <a:buFont typeface="Wingdings" panose="05000000000000000000" pitchFamily="2" charset="2"/>
        <a:buChar char="§"/>
        <a:tabLst/>
        <a:defRPr sz="20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3pPr>
      <a:lvl4pPr marL="990575" indent="-274632" algn="l" defTabSz="914377" rtl="0" eaLnBrk="1" latinLnBrk="0" hangingPunct="1">
        <a:lnSpc>
          <a:spcPct val="100000"/>
        </a:lnSpc>
        <a:spcBef>
          <a:spcPts val="300"/>
        </a:spcBef>
        <a:spcAft>
          <a:spcPts val="300"/>
        </a:spcAft>
        <a:buClr>
          <a:srgbClr val="00BCB4"/>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4pPr>
      <a:lvl5pPr marL="1254094" indent="-263519" algn="l" defTabSz="914377" rtl="0" eaLnBrk="1" latinLnBrk="0" hangingPunct="1">
        <a:lnSpc>
          <a:spcPct val="100000"/>
        </a:lnSpc>
        <a:spcBef>
          <a:spcPts val="300"/>
        </a:spcBef>
        <a:spcAft>
          <a:spcPts val="300"/>
        </a:spcAft>
        <a:buClr>
          <a:srgbClr val="00BCB4"/>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027" userDrawn="1">
          <p15:clr>
            <a:srgbClr val="F26B43"/>
          </p15:clr>
        </p15:guide>
        <p15:guide id="4" pos="257" userDrawn="1">
          <p15:clr>
            <a:srgbClr val="F26B43"/>
          </p15:clr>
        </p15:guide>
        <p15:guide id="5" pos="7469"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1438" y="365127"/>
            <a:ext cx="10963920" cy="646929"/>
          </a:xfrm>
          <a:prstGeom prst="rect">
            <a:avLst/>
          </a:prstGeom>
        </p:spPr>
        <p:txBody>
          <a:bodyPr vert="horz" lIns="0" tIns="0" rIns="0" bIns="0" rtlCol="0" anchor="ctr" anchorCtr="0">
            <a:normAutofit/>
          </a:bodyPr>
          <a:lstStyle/>
          <a:p>
            <a:r>
              <a:rPr lang="en-CA"/>
              <a:t>Click to edit master title style</a:t>
            </a:r>
            <a:endParaRPr lang="en-US"/>
          </a:p>
        </p:txBody>
      </p:sp>
      <p:sp>
        <p:nvSpPr>
          <p:cNvPr id="3" name="Text Placeholder 2"/>
          <p:cNvSpPr>
            <a:spLocks noGrp="1"/>
          </p:cNvSpPr>
          <p:nvPr>
            <p:ph type="body" idx="1"/>
          </p:nvPr>
        </p:nvSpPr>
        <p:spPr>
          <a:xfrm>
            <a:off x="621437" y="1242874"/>
            <a:ext cx="10963921" cy="4934089"/>
          </a:xfrm>
          <a:prstGeom prst="rect">
            <a:avLst/>
          </a:prstGeom>
        </p:spPr>
        <p:txBody>
          <a:bodyPr vert="horz" lIns="0" tIns="0" rIns="0" bIns="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Footer Placeholder 4"/>
          <p:cNvSpPr>
            <a:spLocks noGrp="1"/>
          </p:cNvSpPr>
          <p:nvPr>
            <p:ph type="ftr" sz="quarter" idx="3"/>
          </p:nvPr>
        </p:nvSpPr>
        <p:spPr>
          <a:xfrm>
            <a:off x="623994" y="6310310"/>
            <a:ext cx="4114800" cy="365125"/>
          </a:xfrm>
          <a:prstGeom prst="rect">
            <a:avLst/>
          </a:prstGeom>
          <a:ln>
            <a:noFill/>
          </a:ln>
        </p:spPr>
        <p:txBody>
          <a:bodyPr vert="horz" lIns="0" tIns="45720" rIns="0" bIns="45720" rtlCol="0" anchor="ctr"/>
          <a:lstStyle>
            <a:lvl1pPr algn="l">
              <a:defRPr sz="1200" b="0">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r>
              <a:rPr lang="en-GB"/>
              <a:t>Skills for Success: Creativity &amp; Innovation</a:t>
            </a:r>
            <a:endParaRPr lang="en-US"/>
          </a:p>
        </p:txBody>
      </p:sp>
      <p:sp>
        <p:nvSpPr>
          <p:cNvPr id="6" name="Slide Number Placeholder 5"/>
          <p:cNvSpPr>
            <a:spLocks noGrp="1"/>
          </p:cNvSpPr>
          <p:nvPr>
            <p:ph type="sldNum" sz="quarter" idx="4"/>
          </p:nvPr>
        </p:nvSpPr>
        <p:spPr>
          <a:xfrm>
            <a:off x="10311473" y="6356352"/>
            <a:ext cx="1273885" cy="365125"/>
          </a:xfrm>
          <a:prstGeom prst="rect">
            <a:avLst/>
          </a:prstGeom>
          <a:ln>
            <a:noFill/>
          </a:ln>
        </p:spPr>
        <p:txBody>
          <a:bodyPr vert="horz" lIns="0" tIns="45720" rIns="0" bIns="45720" rtlCol="0" anchor="ctr"/>
          <a:lstStyle>
            <a:lvl1pPr algn="r">
              <a:defRPr sz="1200" b="1">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fld id="{41461A4C-1453-7247-9AAE-4D0675A386AC}" type="slidenum">
              <a:rPr lang="en-US" smtClean="0"/>
              <a:pPr/>
              <a:t>‹#›</a:t>
            </a:fld>
            <a:endParaRPr lang="en-US"/>
          </a:p>
        </p:txBody>
      </p:sp>
      <p:sp>
        <p:nvSpPr>
          <p:cNvPr id="8" name="Lightning Bolt 7"/>
          <p:cNvSpPr/>
          <p:nvPr userDrawn="1"/>
        </p:nvSpPr>
        <p:spPr>
          <a:xfrm>
            <a:off x="697585" y="1063485"/>
            <a:ext cx="11029818" cy="127960"/>
          </a:xfrm>
          <a:prstGeom prst="lightningBol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Helvetica" panose="020B0604020202020204" pitchFamily="34" charset="0"/>
            </a:endParaRPr>
          </a:p>
        </p:txBody>
      </p:sp>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30653" y="401666"/>
            <a:ext cx="1872492" cy="610390"/>
          </a:xfrm>
          <a:prstGeom prst="rect">
            <a:avLst/>
          </a:prstGeom>
        </p:spPr>
      </p:pic>
      <p:pic>
        <p:nvPicPr>
          <p:cNvPr id="12" name="Picture 11" descr="A black text on a white background&#10;&#10;Description automatically generated">
            <a:extLst>
              <a:ext uri="{FF2B5EF4-FFF2-40B4-BE49-F238E27FC236}">
                <a16:creationId xmlns:a16="http://schemas.microsoft.com/office/drawing/2014/main" id="{87B69C2A-B75C-5C5E-F7A3-E9D83BCB2531}"/>
              </a:ext>
            </a:extLst>
          </p:cNvPr>
          <p:cNvPicPr>
            <a:picLocks noChangeAspect="1"/>
          </p:cNvPicPr>
          <p:nvPr userDrawn="1"/>
        </p:nvPicPr>
        <p:blipFill>
          <a:blip r:embed="rId5"/>
          <a:stretch>
            <a:fillRect/>
          </a:stretch>
        </p:blipFill>
        <p:spPr>
          <a:xfrm>
            <a:off x="556903" y="6005909"/>
            <a:ext cx="1148555" cy="365125"/>
          </a:xfrm>
          <a:prstGeom prst="rect">
            <a:avLst/>
          </a:prstGeom>
        </p:spPr>
      </p:pic>
    </p:spTree>
    <p:extLst>
      <p:ext uri="{BB962C8B-B14F-4D97-AF65-F5344CB8AC3E}">
        <p14:creationId xmlns:p14="http://schemas.microsoft.com/office/powerpoint/2010/main" val="2794194356"/>
      </p:ext>
    </p:extLst>
  </p:cSld>
  <p:clrMap bg1="lt1" tx1="dk1" bg2="lt2" tx2="dk2" accent1="accent1" accent2="accent2" accent3="accent3" accent4="accent4" accent5="accent5" accent6="accent6" hlink="hlink" folHlink="folHlink"/>
  <p:sldLayoutIdLst>
    <p:sldLayoutId id="2147483695" r:id="rId1"/>
    <p:sldLayoutId id="2147483753" r:id="rId2"/>
  </p:sldLayoutIdLst>
  <p:transition spd="slow">
    <p:wipe/>
  </p:transition>
  <p:hf hdr="0" dt="0"/>
  <p:txStyles>
    <p:titleStyle>
      <a:lvl1pPr algn="l" defTabSz="914377" rtl="0" eaLnBrk="1" latinLnBrk="0" hangingPunct="1">
        <a:lnSpc>
          <a:spcPct val="90000"/>
        </a:lnSpc>
        <a:spcBef>
          <a:spcPct val="0"/>
        </a:spcBef>
        <a:buNone/>
        <a:defRPr sz="3200" kern="1200" cap="none" baseline="0">
          <a:solidFill>
            <a:schemeClr val="accent1"/>
          </a:solidFill>
          <a:latin typeface="Helvetica" panose="020B0604020202020204" pitchFamily="34" charset="0"/>
          <a:ea typeface="Helvetica" panose="020B0604020202020204" pitchFamily="34" charset="0"/>
          <a:cs typeface="Helvetica" panose="020B0604020202020204" pitchFamily="34" charset="0"/>
        </a:defRPr>
      </a:lvl1pPr>
    </p:titleStyle>
    <p:bodyStyle>
      <a:lvl1pPr marL="0" indent="0" algn="l" defTabSz="914377" rtl="0" eaLnBrk="1" latinLnBrk="0" hangingPunct="1">
        <a:lnSpc>
          <a:spcPct val="100000"/>
        </a:lnSpc>
        <a:spcBef>
          <a:spcPts val="300"/>
        </a:spcBef>
        <a:spcAft>
          <a:spcPts val="300"/>
        </a:spcAft>
        <a:buClr>
          <a:srgbClr val="00BCB4"/>
        </a:buClr>
        <a:buFont typeface="Arial"/>
        <a:buNone/>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1pPr>
      <a:lvl2pPr marL="404803" indent="-315905" algn="l" defTabSz="914377" rtl="0" eaLnBrk="1" latinLnBrk="0" hangingPunct="1">
        <a:lnSpc>
          <a:spcPct val="100000"/>
        </a:lnSpc>
        <a:spcBef>
          <a:spcPts val="300"/>
        </a:spcBef>
        <a:spcAft>
          <a:spcPts val="300"/>
        </a:spcAft>
        <a:buClr>
          <a:schemeClr val="accent1"/>
        </a:buClr>
        <a:buFont typeface="Wingdings" panose="05000000000000000000" pitchFamily="2" charset="2"/>
        <a:buChar char="§"/>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2pPr>
      <a:lvl3pPr marL="715945" indent="-273044" algn="l" defTabSz="914377" rtl="0" eaLnBrk="1" latinLnBrk="0" hangingPunct="1">
        <a:lnSpc>
          <a:spcPct val="100000"/>
        </a:lnSpc>
        <a:spcBef>
          <a:spcPts val="300"/>
        </a:spcBef>
        <a:spcAft>
          <a:spcPts val="300"/>
        </a:spcAft>
        <a:buClr>
          <a:schemeClr val="accent2"/>
        </a:buClr>
        <a:buFont typeface="Wingdings" panose="05000000000000000000" pitchFamily="2" charset="2"/>
        <a:buChar char="§"/>
        <a:tabLst/>
        <a:defRPr sz="20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3pPr>
      <a:lvl4pPr marL="990575" indent="-274632" algn="l" defTabSz="914377" rtl="0" eaLnBrk="1" latinLnBrk="0" hangingPunct="1">
        <a:lnSpc>
          <a:spcPct val="100000"/>
        </a:lnSpc>
        <a:spcBef>
          <a:spcPts val="300"/>
        </a:spcBef>
        <a:spcAft>
          <a:spcPts val="300"/>
        </a:spcAft>
        <a:buClr>
          <a:schemeClr val="accent2"/>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4pPr>
      <a:lvl5pPr marL="1254094" indent="-263519" algn="l" defTabSz="914377" rtl="0" eaLnBrk="1" latinLnBrk="0" hangingPunct="1">
        <a:lnSpc>
          <a:spcPct val="100000"/>
        </a:lnSpc>
        <a:spcBef>
          <a:spcPts val="300"/>
        </a:spcBef>
        <a:spcAft>
          <a:spcPts val="300"/>
        </a:spcAft>
        <a:buClr>
          <a:schemeClr val="accent2"/>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027" userDrawn="1">
          <p15:clr>
            <a:srgbClr val="F26B43"/>
          </p15:clr>
        </p15:guide>
        <p15:guide id="4" pos="257" userDrawn="1">
          <p15:clr>
            <a:srgbClr val="F26B43"/>
          </p15:clr>
        </p15:guide>
        <p15:guide id="5" pos="746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microsoft.com/office/2018/10/relationships/comments" Target="../comments/modernComment_4D1530F8_6A8CF61D.xml"/><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microsoft.com/office/2018/10/relationships/comments" Target="../comments/modernComment_113_54AF397.xml"/><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20.sv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20.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0.sv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0.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4D15310F_37C0F029.xml"/><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20.sv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3.xml"/><Relationship Id="rId4" Type="http://schemas.openxmlformats.org/officeDocument/2006/relationships/image" Target="../media/image20.sv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image" Target="../media/image20.sv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20.sv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6.xml"/><Relationship Id="rId4" Type="http://schemas.openxmlformats.org/officeDocument/2006/relationships/image" Target="../media/image20.sv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20.sv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20.sv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openxmlformats.org/officeDocument/2006/relationships/image" Target="../media/image20.sv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20.sv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2.xml"/><Relationship Id="rId4" Type="http://schemas.openxmlformats.org/officeDocument/2006/relationships/image" Target="../media/image20.svg"/></Relationships>
</file>

<file path=ppt/slides/_rels/slide2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3.xml"/><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20.sv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5.xml"/><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20.sv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1.xml"/><Relationship Id="rId4" Type="http://schemas.openxmlformats.org/officeDocument/2006/relationships/image" Target="../media/image20.svg"/></Relationships>
</file>

<file path=ppt/slides/_rels/slide2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7.xml"/><Relationship Id="rId1" Type="http://schemas.openxmlformats.org/officeDocument/2006/relationships/slideLayout" Target="../slideLayouts/slideLayout2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20.svg"/></Relationships>
</file>

<file path=ppt/slides/_rels/slide2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8.xml"/><Relationship Id="rId1" Type="http://schemas.openxmlformats.org/officeDocument/2006/relationships/slideLayout" Target="../slideLayouts/slideLayout1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20.svg"/></Relationships>
</file>

<file path=ppt/slides/_rels/slide2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9.xml"/><Relationship Id="rId1" Type="http://schemas.openxmlformats.org/officeDocument/2006/relationships/slideLayout" Target="../slideLayouts/slideLayout2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20.svg"/></Relationships>
</file>

<file path=ppt/slides/_rels/slide3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0.xml"/><Relationship Id="rId1" Type="http://schemas.openxmlformats.org/officeDocument/2006/relationships/slideLayout" Target="../slideLayouts/slideLayout1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20.sv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15.xml"/><Relationship Id="rId4" Type="http://schemas.openxmlformats.org/officeDocument/2006/relationships/image" Target="../media/image20.svg"/></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15.xml"/><Relationship Id="rId4" Type="http://schemas.openxmlformats.org/officeDocument/2006/relationships/image" Target="../media/image20.svg"/></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15.xml"/><Relationship Id="rId4" Type="http://schemas.openxmlformats.org/officeDocument/2006/relationships/image" Target="../media/image20.sv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20.svg"/></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image" Target="../media/image20.svg"/></Relationships>
</file>

<file path=ppt/slides/_rels/slide40.xml.rels><?xml version="1.0" encoding="UTF-8" standalone="yes"?>
<Relationships xmlns="http://schemas.openxmlformats.org/package/2006/relationships"><Relationship Id="rId3" Type="http://schemas.openxmlformats.org/officeDocument/2006/relationships/hyperlink" Target="https://en.wikipedia.org/wiki/Wicked_problem" TargetMode="External"/><Relationship Id="rId2" Type="http://schemas.openxmlformats.org/officeDocument/2006/relationships/notesSlide" Target="../notesSlides/notesSlide40.xml"/><Relationship Id="rId1" Type="http://schemas.openxmlformats.org/officeDocument/2006/relationships/slideLayout" Target="../slideLayouts/slideLayout3.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hyperlink" Target="https://en.wikipedia.org/wiki/Abductive_reasoning"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image" Target="../media/image20.svg"/></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20.svg"/></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20.sv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7.xml"/><Relationship Id="rId1" Type="http://schemas.openxmlformats.org/officeDocument/2006/relationships/slideLayout" Target="../slideLayouts/slideLayout9.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24.png"/></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4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5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5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0.sv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4.xml"/><Relationship Id="rId1" Type="http://schemas.openxmlformats.org/officeDocument/2006/relationships/slideLayout" Target="../slideLayouts/slideLayout11.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png"/></Relationships>
</file>

<file path=ppt/slides/_rels/slide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56.xml.rels><?xml version="1.0" encoding="UTF-8" standalone="yes"?>
<Relationships xmlns="http://schemas.openxmlformats.org/package/2006/relationships"><Relationship Id="rId3" Type="http://schemas.openxmlformats.org/officeDocument/2006/relationships/hyperlink" Target="https://factory.cancred.ca/c/earnablebadge/SOADCPa1WPQZaBLO/apply" TargetMode="External"/><Relationship Id="rId2" Type="http://schemas.openxmlformats.org/officeDocument/2006/relationships/notesSlide" Target="../notesSlides/notesSlide56.xml"/><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5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7.xml"/><Relationship Id="rId1" Type="http://schemas.openxmlformats.org/officeDocument/2006/relationships/slideLayout" Target="../slideLayouts/slideLayout25.xml"/><Relationship Id="rId4" Type="http://schemas.openxmlformats.org/officeDocument/2006/relationships/image" Target="../media/image20.svg"/></Relationships>
</file>

<file path=ppt/slides/_rels/slide5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8.xml"/><Relationship Id="rId1" Type="http://schemas.openxmlformats.org/officeDocument/2006/relationships/slideLayout" Target="../slideLayouts/slideLayout25.xml"/><Relationship Id="rId4" Type="http://schemas.openxmlformats.org/officeDocument/2006/relationships/image" Target="../media/image20.svg"/></Relationships>
</file>

<file path=ppt/slides/_rels/slide59.xml.rels><?xml version="1.0" encoding="UTF-8" standalone="yes"?>
<Relationships xmlns="http://schemas.openxmlformats.org/package/2006/relationships"><Relationship Id="rId3" Type="http://schemas.openxmlformats.org/officeDocument/2006/relationships/hyperlink" Target="https://factory.cancred.ca/c/earnablebadge/SQXG3Fa1WPQZa2UU1/apply" TargetMode="External"/><Relationship Id="rId2" Type="http://schemas.openxmlformats.org/officeDocument/2006/relationships/notesSlide" Target="../notesSlides/notesSlide59.xml"/><Relationship Id="rId1" Type="http://schemas.openxmlformats.org/officeDocument/2006/relationships/slideLayout" Target="../slideLayouts/slideLayout25.xml"/><Relationship Id="rId5" Type="http://schemas.openxmlformats.org/officeDocument/2006/relationships/image" Target="../media/image20.svg"/><Relationship Id="rId4" Type="http://schemas.openxmlformats.org/officeDocument/2006/relationships/image" Target="../media/image19.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1.xml"/><Relationship Id="rId1" Type="http://schemas.openxmlformats.org/officeDocument/2006/relationships/slideLayout" Target="../slideLayouts/slideLayout22.xml"/><Relationship Id="rId4" Type="http://schemas.openxmlformats.org/officeDocument/2006/relationships/image" Target="../media/image20.sv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E1A43-784A-7643-7763-B75A331C8E7E}"/>
              </a:ext>
            </a:extLst>
          </p:cNvPr>
          <p:cNvSpPr>
            <a:spLocks noGrp="1"/>
          </p:cNvSpPr>
          <p:nvPr>
            <p:ph type="ctrTitle"/>
          </p:nvPr>
        </p:nvSpPr>
        <p:spPr/>
        <p:txBody>
          <a:bodyPr/>
          <a:lstStyle/>
          <a:p>
            <a:r>
              <a:rPr lang="en-CA" noProof="0"/>
              <a:t>Facilitator prep</a:t>
            </a:r>
          </a:p>
        </p:txBody>
      </p:sp>
      <p:sp>
        <p:nvSpPr>
          <p:cNvPr id="3" name="Subtitle 2">
            <a:extLst>
              <a:ext uri="{FF2B5EF4-FFF2-40B4-BE49-F238E27FC236}">
                <a16:creationId xmlns:a16="http://schemas.microsoft.com/office/drawing/2014/main" id="{7A13647C-608E-93F3-70DD-FAFCB2EAC845}"/>
              </a:ext>
            </a:extLst>
          </p:cNvPr>
          <p:cNvSpPr>
            <a:spLocks noGrp="1"/>
          </p:cNvSpPr>
          <p:nvPr>
            <p:ph type="subTitle" idx="1"/>
          </p:nvPr>
        </p:nvSpPr>
        <p:spPr/>
        <p:txBody>
          <a:bodyPr/>
          <a:lstStyle/>
          <a:p>
            <a:endParaRPr lang="en-CA" noProof="0"/>
          </a:p>
        </p:txBody>
      </p:sp>
    </p:spTree>
    <p:extLst>
      <p:ext uri="{BB962C8B-B14F-4D97-AF65-F5344CB8AC3E}">
        <p14:creationId xmlns:p14="http://schemas.microsoft.com/office/powerpoint/2010/main" val="16829455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8FB3187-1475-DFB4-ACB1-BEF8FC8EC480}"/>
              </a:ext>
            </a:extLst>
          </p:cNvPr>
          <p:cNvSpPr>
            <a:spLocks noGrp="1"/>
          </p:cNvSpPr>
          <p:nvPr>
            <p:ph type="ftr" sz="quarter" idx="11"/>
          </p:nvPr>
        </p:nvSpPr>
        <p:spPr>
          <a:xfrm>
            <a:off x="618386" y="6310310"/>
            <a:ext cx="4114800" cy="365125"/>
          </a:xfrm>
        </p:spPr>
        <p:txBody>
          <a:bodyPr/>
          <a:lstStyle/>
          <a:p>
            <a:r>
              <a:rPr lang="en-CA" noProof="0"/>
              <a:t>Skills for Success: Creativity &amp; Innovation</a:t>
            </a:r>
          </a:p>
        </p:txBody>
      </p:sp>
      <p:sp>
        <p:nvSpPr>
          <p:cNvPr id="4" name="Slide Number Placeholder 3">
            <a:extLst>
              <a:ext uri="{FF2B5EF4-FFF2-40B4-BE49-F238E27FC236}">
                <a16:creationId xmlns:a16="http://schemas.microsoft.com/office/drawing/2014/main" id="{4881887D-E46D-EB3E-5F5B-6A46F0020CBA}"/>
              </a:ext>
            </a:extLst>
          </p:cNvPr>
          <p:cNvSpPr>
            <a:spLocks noGrp="1"/>
          </p:cNvSpPr>
          <p:nvPr>
            <p:ph type="sldNum" sz="quarter" idx="12"/>
          </p:nvPr>
        </p:nvSpPr>
        <p:spPr>
          <a:xfrm>
            <a:off x="10293098" y="6356352"/>
            <a:ext cx="1273885" cy="365125"/>
          </a:xfrm>
        </p:spPr>
        <p:txBody>
          <a:bodyPr/>
          <a:lstStyle/>
          <a:p>
            <a:fld id="{41461A4C-1453-7247-9AAE-4D0675A386AC}" type="slidenum">
              <a:rPr lang="en-CA" noProof="0" smtClean="0"/>
              <a:pPr/>
              <a:t>2</a:t>
            </a:fld>
            <a:endParaRPr lang="en-CA" noProof="0"/>
          </a:p>
        </p:txBody>
      </p:sp>
      <p:sp>
        <p:nvSpPr>
          <p:cNvPr id="2" name="Title 1"/>
          <p:cNvSpPr>
            <a:spLocks noGrp="1"/>
          </p:cNvSpPr>
          <p:nvPr>
            <p:ph type="title"/>
          </p:nvPr>
        </p:nvSpPr>
        <p:spPr>
          <a:xfrm>
            <a:off x="612562" y="365127"/>
            <a:ext cx="10954422" cy="646929"/>
          </a:xfrm>
        </p:spPr>
        <p:txBody>
          <a:bodyPr>
            <a:normAutofit/>
          </a:bodyPr>
          <a:lstStyle/>
          <a:p>
            <a:r>
              <a:rPr lang="en-CA" noProof="0"/>
              <a:t>Activating creativity &amp; innovation</a:t>
            </a:r>
          </a:p>
        </p:txBody>
      </p:sp>
      <p:sp>
        <p:nvSpPr>
          <p:cNvPr id="25" name="Content Placeholder 24">
            <a:extLst>
              <a:ext uri="{FF2B5EF4-FFF2-40B4-BE49-F238E27FC236}">
                <a16:creationId xmlns:a16="http://schemas.microsoft.com/office/drawing/2014/main" id="{87AB1A70-0ADA-5A36-F384-74C99723CAB6}"/>
              </a:ext>
            </a:extLst>
          </p:cNvPr>
          <p:cNvSpPr>
            <a:spLocks noGrp="1"/>
          </p:cNvSpPr>
          <p:nvPr>
            <p:ph sz="quarter" idx="13"/>
          </p:nvPr>
        </p:nvSpPr>
        <p:spPr>
          <a:xfrm>
            <a:off x="6096000" y="2827969"/>
            <a:ext cx="5470983" cy="1908215"/>
          </a:xfrm>
        </p:spPr>
        <p:txBody>
          <a:bodyPr>
            <a:normAutofit fontScale="77500" lnSpcReduction="20000"/>
          </a:bodyPr>
          <a:lstStyle/>
          <a:p>
            <a:r>
              <a:rPr lang="en-CA" noProof="0"/>
              <a:t>In the chat, feel free to share a little about yourself:</a:t>
            </a:r>
          </a:p>
          <a:p>
            <a:pPr lvl="1"/>
            <a:r>
              <a:rPr lang="en-CA" noProof="0"/>
              <a:t>Your name</a:t>
            </a:r>
          </a:p>
          <a:p>
            <a:pPr lvl="1"/>
            <a:r>
              <a:rPr lang="en-CA" noProof="0"/>
              <a:t>Where you’re joining from</a:t>
            </a:r>
          </a:p>
          <a:p>
            <a:pPr lvl="1"/>
            <a:r>
              <a:rPr lang="en-CA" noProof="0"/>
              <a:t>Your industry &amp; role</a:t>
            </a:r>
          </a:p>
          <a:p>
            <a:pPr lvl="1"/>
            <a:r>
              <a:rPr lang="en-CA" noProof="0"/>
              <a:t>Why your organization needs creativity &amp; innovation</a:t>
            </a:r>
          </a:p>
          <a:p>
            <a:endParaRPr lang="en-CA" noProof="0"/>
          </a:p>
        </p:txBody>
      </p:sp>
    </p:spTree>
    <p:extLst>
      <p:ext uri="{BB962C8B-B14F-4D97-AF65-F5344CB8AC3E}">
        <p14:creationId xmlns:p14="http://schemas.microsoft.com/office/powerpoint/2010/main" val="360642661"/>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EC2DBB1-E364-67BB-3FF7-942A6257B089}"/>
              </a:ext>
            </a:extLst>
          </p:cNvPr>
          <p:cNvSpPr>
            <a:spLocks noGrp="1"/>
          </p:cNvSpPr>
          <p:nvPr>
            <p:ph type="ctrTitle"/>
          </p:nvPr>
        </p:nvSpPr>
        <p:spPr/>
        <p:txBody>
          <a:bodyPr/>
          <a:lstStyle/>
          <a:p>
            <a:r>
              <a:rPr lang="en-CA" noProof="0"/>
              <a:t>Activating creativity &amp; innovation</a:t>
            </a:r>
          </a:p>
        </p:txBody>
      </p:sp>
      <p:sp>
        <p:nvSpPr>
          <p:cNvPr id="30" name="Text Placeholder 29">
            <a:extLst>
              <a:ext uri="{FF2B5EF4-FFF2-40B4-BE49-F238E27FC236}">
                <a16:creationId xmlns:a16="http://schemas.microsoft.com/office/drawing/2014/main" id="{C09E7A3B-0C44-799A-BA3D-80DE281FFEBD}"/>
              </a:ext>
            </a:extLst>
          </p:cNvPr>
          <p:cNvSpPr>
            <a:spLocks noGrp="1"/>
          </p:cNvSpPr>
          <p:nvPr>
            <p:ph type="subTitle" idx="1"/>
          </p:nvPr>
        </p:nvSpPr>
        <p:spPr/>
        <p:txBody>
          <a:bodyPr>
            <a:normAutofit lnSpcReduction="10000"/>
          </a:bodyPr>
          <a:lstStyle/>
          <a:p>
            <a:r>
              <a:rPr lang="en-CA" noProof="0"/>
              <a:t>Skills for Success </a:t>
            </a:r>
            <a:br>
              <a:rPr lang="en-CA" noProof="0"/>
            </a:br>
            <a:r>
              <a:rPr lang="en-CA" noProof="0"/>
              <a:t>for Learning Professionals</a:t>
            </a:r>
          </a:p>
        </p:txBody>
      </p:sp>
    </p:spTree>
    <p:extLst>
      <p:ext uri="{BB962C8B-B14F-4D97-AF65-F5344CB8AC3E}">
        <p14:creationId xmlns:p14="http://schemas.microsoft.com/office/powerpoint/2010/main" val="11569911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2488406-A6AC-562B-83EF-3748115B226D}"/>
              </a:ext>
            </a:extLst>
          </p:cNvPr>
          <p:cNvSpPr>
            <a:spLocks noGrp="1"/>
          </p:cNvSpPr>
          <p:nvPr>
            <p:ph type="title"/>
          </p:nvPr>
        </p:nvSpPr>
        <p:spPr/>
        <p:txBody>
          <a:bodyPr/>
          <a:lstStyle/>
          <a:p>
            <a:r>
              <a:rPr lang="en-CA" noProof="0"/>
              <a:t>Creativity &amp; innovation</a:t>
            </a:r>
          </a:p>
        </p:txBody>
      </p:sp>
      <p:sp>
        <p:nvSpPr>
          <p:cNvPr id="11" name="Content Placeholder 10">
            <a:extLst>
              <a:ext uri="{FF2B5EF4-FFF2-40B4-BE49-F238E27FC236}">
                <a16:creationId xmlns:a16="http://schemas.microsoft.com/office/drawing/2014/main" id="{01952164-AF98-6480-AD16-EF87B83EB7A0}"/>
              </a:ext>
            </a:extLst>
          </p:cNvPr>
          <p:cNvSpPr>
            <a:spLocks noGrp="1"/>
          </p:cNvSpPr>
          <p:nvPr>
            <p:ph idx="1"/>
          </p:nvPr>
        </p:nvSpPr>
        <p:spPr/>
        <p:txBody>
          <a:bodyPr/>
          <a:lstStyle/>
          <a:p>
            <a:pPr lvl="1"/>
            <a:r>
              <a:rPr lang="en-CA" noProof="0"/>
              <a:t>Do you </a:t>
            </a:r>
            <a:r>
              <a:rPr lang="en-CA"/>
              <a:t>consider yourself to be creative or innovative?</a:t>
            </a:r>
          </a:p>
          <a:p>
            <a:pPr lvl="1"/>
            <a:r>
              <a:rPr lang="en-CA" noProof="0"/>
              <a:t>What do you consider your biggest barriers to being creative or innovative?</a:t>
            </a:r>
          </a:p>
        </p:txBody>
      </p:sp>
      <p:sp>
        <p:nvSpPr>
          <p:cNvPr id="4" name="Footer Placeholder 3">
            <a:extLst>
              <a:ext uri="{FF2B5EF4-FFF2-40B4-BE49-F238E27FC236}">
                <a16:creationId xmlns:a16="http://schemas.microsoft.com/office/drawing/2014/main" id="{F5014790-0669-57B7-62EA-D6EA82DB8E0F}"/>
              </a:ext>
            </a:extLst>
          </p:cNvPr>
          <p:cNvSpPr>
            <a:spLocks noGrp="1"/>
          </p:cNvSpPr>
          <p:nvPr>
            <p:ph type="ftr" sz="quarter" idx="11"/>
          </p:nvPr>
        </p:nvSpPr>
        <p:spPr/>
        <p:txBody>
          <a:bodyPr/>
          <a:lstStyle/>
          <a:p>
            <a:r>
              <a:rPr lang="en-CA" noProof="0"/>
              <a:t>Skills for Success: Creativity &amp; Innovation</a:t>
            </a:r>
          </a:p>
        </p:txBody>
      </p:sp>
      <p:sp>
        <p:nvSpPr>
          <p:cNvPr id="5" name="Slide Number Placeholder 4">
            <a:extLst>
              <a:ext uri="{FF2B5EF4-FFF2-40B4-BE49-F238E27FC236}">
                <a16:creationId xmlns:a16="http://schemas.microsoft.com/office/drawing/2014/main" id="{89CD5E33-F2CF-B9A5-4B34-7C3BAFD16267}"/>
              </a:ext>
            </a:extLst>
          </p:cNvPr>
          <p:cNvSpPr>
            <a:spLocks noGrp="1"/>
          </p:cNvSpPr>
          <p:nvPr>
            <p:ph type="sldNum" sz="quarter" idx="12"/>
          </p:nvPr>
        </p:nvSpPr>
        <p:spPr/>
        <p:txBody>
          <a:bodyPr/>
          <a:lstStyle/>
          <a:p>
            <a:fld id="{41461A4C-1453-7247-9AAE-4D0675A386AC}" type="slidenum">
              <a:rPr lang="en-CA" noProof="0" smtClean="0"/>
              <a:t>4</a:t>
            </a:fld>
            <a:endParaRPr lang="en-CA" noProof="0"/>
          </a:p>
        </p:txBody>
      </p:sp>
      <p:sp>
        <p:nvSpPr>
          <p:cNvPr id="12" name="Text Placeholder 11">
            <a:extLst>
              <a:ext uri="{FF2B5EF4-FFF2-40B4-BE49-F238E27FC236}">
                <a16:creationId xmlns:a16="http://schemas.microsoft.com/office/drawing/2014/main" id="{1339A3F0-0409-A597-30C4-6B26704DFC9D}"/>
              </a:ext>
            </a:extLst>
          </p:cNvPr>
          <p:cNvSpPr>
            <a:spLocks noGrp="1"/>
          </p:cNvSpPr>
          <p:nvPr>
            <p:ph type="body" sz="quarter" idx="13"/>
          </p:nvPr>
        </p:nvSpPr>
        <p:spPr>
          <a:xfrm>
            <a:off x="6547757" y="594309"/>
            <a:ext cx="1858056" cy="571500"/>
          </a:xfrm>
        </p:spPr>
        <p:txBody>
          <a:bodyPr/>
          <a:lstStyle/>
          <a:p>
            <a:r>
              <a:rPr lang="en-CA" noProof="0"/>
              <a:t>Chat</a:t>
            </a:r>
          </a:p>
        </p:txBody>
      </p:sp>
    </p:spTree>
    <p:extLst>
      <p:ext uri="{BB962C8B-B14F-4D97-AF65-F5344CB8AC3E}">
        <p14:creationId xmlns:p14="http://schemas.microsoft.com/office/powerpoint/2010/main" val="1787622941"/>
      </p:ext>
    </p:extLst>
  </p:cSld>
  <p:clrMapOvr>
    <a:masterClrMapping/>
  </p:clrMapOvr>
  <p:transition spd="slow">
    <p:wipe/>
  </p:transition>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67F90-FFD2-5E41-A28A-54D955A527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6FC7C4-31C9-E3F1-52E6-02B421100D56}"/>
              </a:ext>
            </a:extLst>
          </p:cNvPr>
          <p:cNvSpPr>
            <a:spLocks noGrp="1"/>
          </p:cNvSpPr>
          <p:nvPr>
            <p:ph type="title"/>
          </p:nvPr>
        </p:nvSpPr>
        <p:spPr>
          <a:xfrm>
            <a:off x="620095" y="1242874"/>
            <a:ext cx="3679189" cy="4658304"/>
          </a:xfrm>
        </p:spPr>
        <p:txBody>
          <a:bodyPr/>
          <a:lstStyle/>
          <a:p>
            <a:r>
              <a:rPr lang="en-CA" noProof="0"/>
              <a:t>Objectives for today</a:t>
            </a:r>
          </a:p>
        </p:txBody>
      </p:sp>
      <p:sp>
        <p:nvSpPr>
          <p:cNvPr id="3" name="Text Placeholder 2">
            <a:extLst>
              <a:ext uri="{FF2B5EF4-FFF2-40B4-BE49-F238E27FC236}">
                <a16:creationId xmlns:a16="http://schemas.microsoft.com/office/drawing/2014/main" id="{3BAE0CE0-77BC-E100-98B4-686FBD1D49BA}"/>
              </a:ext>
            </a:extLst>
          </p:cNvPr>
          <p:cNvSpPr>
            <a:spLocks noGrp="1"/>
          </p:cNvSpPr>
          <p:nvPr>
            <p:ph idx="1"/>
          </p:nvPr>
        </p:nvSpPr>
        <p:spPr>
          <a:xfrm>
            <a:off x="5374105" y="979010"/>
            <a:ext cx="6212038" cy="5186035"/>
          </a:xfrm>
        </p:spPr>
        <p:txBody>
          <a:bodyPr>
            <a:spAutoFit/>
          </a:bodyPr>
          <a:lstStyle/>
          <a:p>
            <a:r>
              <a:rPr lang="en-CA" noProof="0"/>
              <a:t>Upon completion of this workshop you will be able to:</a:t>
            </a:r>
          </a:p>
          <a:p>
            <a:pPr lvl="1"/>
            <a:r>
              <a:rPr lang="en-CA" noProof="0"/>
              <a:t>Describe how creativity &amp; innovation can benefit your teams, managers, leaders and organization</a:t>
            </a:r>
          </a:p>
          <a:p>
            <a:pPr lvl="1"/>
            <a:r>
              <a:rPr lang="en-CA" noProof="0"/>
              <a:t>Identify organizational barriers to creativity &amp; innovation</a:t>
            </a:r>
          </a:p>
          <a:p>
            <a:pPr lvl="1"/>
            <a:r>
              <a:rPr lang="en-CA" noProof="0"/>
              <a:t>Discuss organizational structures required to support creativity &amp; innovation</a:t>
            </a:r>
          </a:p>
          <a:p>
            <a:pPr lvl="1"/>
            <a:r>
              <a:rPr lang="en-CA" noProof="0"/>
              <a:t>Identify approaches for development at various levels</a:t>
            </a:r>
          </a:p>
          <a:p>
            <a:pPr lvl="1"/>
            <a:r>
              <a:rPr lang="en-CA" noProof="0"/>
              <a:t>Identify key resources to support your implementation plan</a:t>
            </a:r>
          </a:p>
        </p:txBody>
      </p:sp>
      <p:sp>
        <p:nvSpPr>
          <p:cNvPr id="8" name="Footer Placeholder 3">
            <a:extLst>
              <a:ext uri="{FF2B5EF4-FFF2-40B4-BE49-F238E27FC236}">
                <a16:creationId xmlns:a16="http://schemas.microsoft.com/office/drawing/2014/main" id="{A649FA1A-073B-A0D6-B920-806FAFAEE740}"/>
              </a:ext>
            </a:extLst>
          </p:cNvPr>
          <p:cNvSpPr>
            <a:spLocks noGrp="1"/>
          </p:cNvSpPr>
          <p:nvPr>
            <p:ph type="ftr" sz="quarter" idx="11"/>
          </p:nvPr>
        </p:nvSpPr>
        <p:spPr>
          <a:xfrm>
            <a:off x="620095" y="6310310"/>
            <a:ext cx="4114800" cy="365125"/>
          </a:xfrm>
        </p:spPr>
        <p:txBody>
          <a:bodyPr/>
          <a:lstStyle/>
          <a:p>
            <a:r>
              <a:rPr lang="en-CA" noProof="0"/>
              <a:t>Skills for Success: Creativity &amp; Innovation</a:t>
            </a:r>
          </a:p>
        </p:txBody>
      </p:sp>
      <p:sp>
        <p:nvSpPr>
          <p:cNvPr id="9" name="Slide Number Placeholder 4">
            <a:extLst>
              <a:ext uri="{FF2B5EF4-FFF2-40B4-BE49-F238E27FC236}">
                <a16:creationId xmlns:a16="http://schemas.microsoft.com/office/drawing/2014/main" id="{65EC8085-8C4E-6473-D1E9-658EF769E8EA}"/>
              </a:ext>
            </a:extLst>
          </p:cNvPr>
          <p:cNvSpPr>
            <a:spLocks noGrp="1"/>
          </p:cNvSpPr>
          <p:nvPr>
            <p:ph type="sldNum" sz="quarter" idx="12"/>
          </p:nvPr>
        </p:nvSpPr>
        <p:spPr>
          <a:xfrm>
            <a:off x="10312258" y="6356352"/>
            <a:ext cx="1273885" cy="365125"/>
          </a:xfrm>
        </p:spPr>
        <p:txBody>
          <a:bodyPr/>
          <a:lstStyle/>
          <a:p>
            <a:fld id="{41461A4C-1453-7247-9AAE-4D0675A386AC}" type="slidenum">
              <a:rPr lang="en-CA" noProof="0" smtClean="0"/>
              <a:pPr/>
              <a:t>5</a:t>
            </a:fld>
            <a:endParaRPr lang="en-CA" noProof="0"/>
          </a:p>
        </p:txBody>
      </p:sp>
      <p:grpSp>
        <p:nvGrpSpPr>
          <p:cNvPr id="4" name="Group 3">
            <a:extLst>
              <a:ext uri="{FF2B5EF4-FFF2-40B4-BE49-F238E27FC236}">
                <a16:creationId xmlns:a16="http://schemas.microsoft.com/office/drawing/2014/main" id="{92DDD6CB-2D1E-AB7B-FDC0-0527871DAFA6}"/>
              </a:ext>
            </a:extLst>
          </p:cNvPr>
          <p:cNvGrpSpPr/>
          <p:nvPr/>
        </p:nvGrpSpPr>
        <p:grpSpPr>
          <a:xfrm>
            <a:off x="4459705" y="5937334"/>
            <a:ext cx="914400" cy="914400"/>
            <a:chOff x="4379494" y="5853110"/>
            <a:chExt cx="914400" cy="914400"/>
          </a:xfrm>
        </p:grpSpPr>
        <p:pic>
          <p:nvPicPr>
            <p:cNvPr id="5" name="Graphic 4" descr="Storytelling outline">
              <a:extLst>
                <a:ext uri="{FF2B5EF4-FFF2-40B4-BE49-F238E27FC236}">
                  <a16:creationId xmlns:a16="http://schemas.microsoft.com/office/drawing/2014/main" id="{A375CBF9-848F-C439-3BEF-A5B96849124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79494" y="5853110"/>
              <a:ext cx="914400" cy="914400"/>
            </a:xfrm>
            <a:prstGeom prst="rect">
              <a:avLst/>
            </a:prstGeom>
          </p:spPr>
        </p:pic>
        <p:sp>
          <p:nvSpPr>
            <p:cNvPr id="6" name="Diamond 5">
              <a:extLst>
                <a:ext uri="{FF2B5EF4-FFF2-40B4-BE49-F238E27FC236}">
                  <a16:creationId xmlns:a16="http://schemas.microsoft.com/office/drawing/2014/main" id="{DC01877A-ED6B-63C7-B80C-8B5F4BBC9140}"/>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2</a:t>
              </a:r>
              <a:endParaRPr lang="en-US" sz="900">
                <a:solidFill>
                  <a:schemeClr val="accent2"/>
                </a:solidFill>
              </a:endParaRPr>
            </a:p>
          </p:txBody>
        </p:sp>
      </p:grpSp>
    </p:spTree>
    <p:extLst>
      <p:ext uri="{BB962C8B-B14F-4D97-AF65-F5344CB8AC3E}">
        <p14:creationId xmlns:p14="http://schemas.microsoft.com/office/powerpoint/2010/main" val="8879810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1000"/>
                                        <p:tgtEl>
                                          <p:spTgt spid="3">
                                            <p:txEl>
                                              <p:pRg st="5" end="5"/>
                                            </p:txEl>
                                          </p:spTgt>
                                        </p:tgtEl>
                                      </p:cBhvr>
                                    </p:animEffect>
                                    <p:anim calcmode="lin" valueType="num">
                                      <p:cBhvr>
                                        <p:cTn id="3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0095" y="1242874"/>
            <a:ext cx="3679189" cy="4658304"/>
          </a:xfrm>
        </p:spPr>
        <p:txBody>
          <a:bodyPr/>
          <a:lstStyle/>
          <a:p>
            <a:r>
              <a:rPr lang="en-CA" noProof="0"/>
              <a:t>Agenda for today</a:t>
            </a:r>
          </a:p>
        </p:txBody>
      </p:sp>
      <p:sp>
        <p:nvSpPr>
          <p:cNvPr id="3" name="Text Placeholder 2"/>
          <p:cNvSpPr>
            <a:spLocks noGrp="1"/>
          </p:cNvSpPr>
          <p:nvPr>
            <p:ph idx="1"/>
          </p:nvPr>
        </p:nvSpPr>
        <p:spPr>
          <a:xfrm>
            <a:off x="5374105" y="1509924"/>
            <a:ext cx="6212038" cy="4124206"/>
          </a:xfrm>
        </p:spPr>
        <p:txBody>
          <a:bodyPr>
            <a:spAutoFit/>
          </a:bodyPr>
          <a:lstStyle/>
          <a:p>
            <a:pPr lvl="1"/>
            <a:r>
              <a:rPr lang="en-CA" noProof="0"/>
              <a:t>About the Skills for Success</a:t>
            </a:r>
          </a:p>
          <a:p>
            <a:pPr lvl="1"/>
            <a:r>
              <a:rPr lang="en-CA" noProof="0"/>
              <a:t>About creativity &amp; innovation</a:t>
            </a:r>
          </a:p>
          <a:p>
            <a:pPr lvl="2"/>
            <a:r>
              <a:rPr lang="en-CA" noProof="0"/>
              <a:t>According to ESDC</a:t>
            </a:r>
          </a:p>
          <a:p>
            <a:pPr lvl="2"/>
            <a:r>
              <a:rPr lang="en-CA" noProof="0"/>
              <a:t>In the research</a:t>
            </a:r>
          </a:p>
          <a:p>
            <a:pPr lvl="2"/>
            <a:r>
              <a:rPr lang="en-CA" noProof="0"/>
              <a:t>In organizations</a:t>
            </a:r>
          </a:p>
          <a:p>
            <a:pPr lvl="1"/>
            <a:r>
              <a:rPr lang="en-CA" noProof="0"/>
              <a:t>Strategies for increasing creativity &amp; innovation </a:t>
            </a:r>
          </a:p>
          <a:p>
            <a:pPr lvl="1"/>
            <a:r>
              <a:rPr lang="en-CA" noProof="0"/>
              <a:t>Additional resources</a:t>
            </a:r>
          </a:p>
          <a:p>
            <a:pPr lvl="1"/>
            <a:r>
              <a:rPr lang="en-CA" noProof="0"/>
              <a:t>Issuing badges</a:t>
            </a:r>
          </a:p>
          <a:p>
            <a:pPr lvl="1"/>
            <a:r>
              <a:rPr lang="en-CA" noProof="0"/>
              <a:t>Wrap up &amp; close</a:t>
            </a:r>
          </a:p>
        </p:txBody>
      </p:sp>
      <p:sp>
        <p:nvSpPr>
          <p:cNvPr id="6" name="Footer Placeholder 3">
            <a:extLst>
              <a:ext uri="{FF2B5EF4-FFF2-40B4-BE49-F238E27FC236}">
                <a16:creationId xmlns:a16="http://schemas.microsoft.com/office/drawing/2014/main" id="{6AC30B5F-A24A-5326-F2E1-38468FF23E84}"/>
              </a:ext>
            </a:extLst>
          </p:cNvPr>
          <p:cNvSpPr>
            <a:spLocks noGrp="1"/>
          </p:cNvSpPr>
          <p:nvPr>
            <p:ph type="ftr" sz="quarter" idx="11"/>
          </p:nvPr>
        </p:nvSpPr>
        <p:spPr>
          <a:xfrm>
            <a:off x="620095" y="6310310"/>
            <a:ext cx="4114800" cy="365125"/>
          </a:xfrm>
        </p:spPr>
        <p:txBody>
          <a:bodyPr/>
          <a:lstStyle/>
          <a:p>
            <a:r>
              <a:rPr lang="en-CA" noProof="0"/>
              <a:t>Skills for Success: Creativity &amp; Innovation</a:t>
            </a:r>
          </a:p>
        </p:txBody>
      </p:sp>
      <p:sp>
        <p:nvSpPr>
          <p:cNvPr id="7" name="Slide Number Placeholder 4">
            <a:extLst>
              <a:ext uri="{FF2B5EF4-FFF2-40B4-BE49-F238E27FC236}">
                <a16:creationId xmlns:a16="http://schemas.microsoft.com/office/drawing/2014/main" id="{6434A6F6-499E-4477-1C43-5C7F92F9F941}"/>
              </a:ext>
            </a:extLst>
          </p:cNvPr>
          <p:cNvSpPr>
            <a:spLocks noGrp="1"/>
          </p:cNvSpPr>
          <p:nvPr>
            <p:ph type="sldNum" sz="quarter" idx="12"/>
          </p:nvPr>
        </p:nvSpPr>
        <p:spPr>
          <a:xfrm>
            <a:off x="10312258" y="6356352"/>
            <a:ext cx="1273885" cy="365125"/>
          </a:xfrm>
        </p:spPr>
        <p:txBody>
          <a:bodyPr/>
          <a:lstStyle/>
          <a:p>
            <a:fld id="{41461A4C-1453-7247-9AAE-4D0675A386AC}" type="slidenum">
              <a:rPr lang="en-CA" noProof="0" smtClean="0"/>
              <a:pPr/>
              <a:t>6</a:t>
            </a:fld>
            <a:endParaRPr lang="en-CA" noProof="0"/>
          </a:p>
        </p:txBody>
      </p:sp>
      <p:grpSp>
        <p:nvGrpSpPr>
          <p:cNvPr id="9" name="Group 8">
            <a:extLst>
              <a:ext uri="{FF2B5EF4-FFF2-40B4-BE49-F238E27FC236}">
                <a16:creationId xmlns:a16="http://schemas.microsoft.com/office/drawing/2014/main" id="{481D2DD7-E125-F8FB-345B-B6F3590F4FFF}"/>
              </a:ext>
            </a:extLst>
          </p:cNvPr>
          <p:cNvGrpSpPr/>
          <p:nvPr/>
        </p:nvGrpSpPr>
        <p:grpSpPr>
          <a:xfrm>
            <a:off x="4459705" y="5937334"/>
            <a:ext cx="914400" cy="914400"/>
            <a:chOff x="4379494" y="5853110"/>
            <a:chExt cx="914400" cy="914400"/>
          </a:xfrm>
        </p:grpSpPr>
        <p:pic>
          <p:nvPicPr>
            <p:cNvPr id="10" name="Graphic 9" descr="Storytelling outline">
              <a:extLst>
                <a:ext uri="{FF2B5EF4-FFF2-40B4-BE49-F238E27FC236}">
                  <a16:creationId xmlns:a16="http://schemas.microsoft.com/office/drawing/2014/main" id="{D72948E8-25E6-788C-C739-109BEEBBC0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11" name="Diamond 10">
              <a:extLst>
                <a:ext uri="{FF2B5EF4-FFF2-40B4-BE49-F238E27FC236}">
                  <a16:creationId xmlns:a16="http://schemas.microsoft.com/office/drawing/2014/main" id="{8B256270-F5DC-600D-D022-8D15B204495E}"/>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2</a:t>
              </a:r>
              <a:endParaRPr lang="en-US" sz="900">
                <a:solidFill>
                  <a:schemeClr val="accent2"/>
                </a:solidFill>
              </a:endParaRPr>
            </a:p>
          </p:txBody>
        </p:sp>
      </p:grpSp>
    </p:spTree>
    <p:extLst>
      <p:ext uri="{BB962C8B-B14F-4D97-AF65-F5344CB8AC3E}">
        <p14:creationId xmlns:p14="http://schemas.microsoft.com/office/powerpoint/2010/main" val="305746808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1000"/>
                                        <p:tgtEl>
                                          <p:spTgt spid="3">
                                            <p:txEl>
                                              <p:pRg st="5" end="5"/>
                                            </p:txEl>
                                          </p:spTgt>
                                        </p:tgtEl>
                                      </p:cBhvr>
                                    </p:animEffect>
                                    <p:anim calcmode="lin" valueType="num">
                                      <p:cBhvr>
                                        <p:cTn id="3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1000"/>
                                        <p:tgtEl>
                                          <p:spTgt spid="3">
                                            <p:txEl>
                                              <p:pRg st="6" end="6"/>
                                            </p:txEl>
                                          </p:spTgt>
                                        </p:tgtEl>
                                      </p:cBhvr>
                                    </p:animEffect>
                                    <p:anim calcmode="lin" valueType="num">
                                      <p:cBhvr>
                                        <p:cTn id="4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nodeType="after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nodeType="after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Effect transition="in" filter="fade">
                                      <p:cBhvr>
                                        <p:cTn id="55" dur="1000"/>
                                        <p:tgtEl>
                                          <p:spTgt spid="3">
                                            <p:txEl>
                                              <p:pRg st="8" end="8"/>
                                            </p:txEl>
                                          </p:spTgt>
                                        </p:tgtEl>
                                      </p:cBhvr>
                                    </p:animEffect>
                                    <p:anim calcmode="lin" valueType="num">
                                      <p:cBhvr>
                                        <p:cTn id="5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B2C06-BC5F-8D5A-B166-8BF6CC889F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2B9E57-AB59-FC2F-9AEB-5A9C73822DA4}"/>
              </a:ext>
            </a:extLst>
          </p:cNvPr>
          <p:cNvSpPr>
            <a:spLocks noGrp="1"/>
          </p:cNvSpPr>
          <p:nvPr>
            <p:ph type="title"/>
          </p:nvPr>
        </p:nvSpPr>
        <p:spPr>
          <a:xfrm>
            <a:off x="620095" y="1242874"/>
            <a:ext cx="3679189" cy="4658304"/>
          </a:xfrm>
        </p:spPr>
        <p:txBody>
          <a:bodyPr/>
          <a:lstStyle/>
          <a:p>
            <a:r>
              <a:rPr lang="en-CA" noProof="0"/>
              <a:t>How we’ll work together</a:t>
            </a:r>
          </a:p>
        </p:txBody>
      </p:sp>
      <p:sp>
        <p:nvSpPr>
          <p:cNvPr id="3" name="Text Placeholder 2">
            <a:extLst>
              <a:ext uri="{FF2B5EF4-FFF2-40B4-BE49-F238E27FC236}">
                <a16:creationId xmlns:a16="http://schemas.microsoft.com/office/drawing/2014/main" id="{878A25F0-E0D6-7127-5178-638750367C2F}"/>
              </a:ext>
            </a:extLst>
          </p:cNvPr>
          <p:cNvSpPr>
            <a:spLocks noGrp="1"/>
          </p:cNvSpPr>
          <p:nvPr>
            <p:ph idx="1"/>
          </p:nvPr>
        </p:nvSpPr>
        <p:spPr>
          <a:xfrm>
            <a:off x="5374105" y="1242875"/>
            <a:ext cx="6212038" cy="4658304"/>
          </a:xfrm>
        </p:spPr>
        <p:txBody>
          <a:bodyPr>
            <a:spAutoFit/>
          </a:bodyPr>
          <a:lstStyle/>
          <a:p>
            <a:pPr lvl="1"/>
            <a:r>
              <a:rPr lang="en-CA" noProof="0"/>
              <a:t>Cameras on or off?</a:t>
            </a:r>
          </a:p>
          <a:p>
            <a:pPr lvl="1"/>
            <a:r>
              <a:rPr lang="en-CA" noProof="0"/>
              <a:t>Asking questions and sharing insights</a:t>
            </a:r>
          </a:p>
          <a:p>
            <a:pPr lvl="1"/>
            <a:r>
              <a:rPr lang="en-CA" noProof="0"/>
              <a:t>Use of digital devices</a:t>
            </a:r>
          </a:p>
          <a:p>
            <a:pPr lvl="1"/>
            <a:r>
              <a:rPr lang="en-CA" noProof="0"/>
              <a:t>Respecting each other</a:t>
            </a:r>
          </a:p>
          <a:p>
            <a:pPr lvl="1"/>
            <a:r>
              <a:rPr lang="en-CA" noProof="0"/>
              <a:t>Confidentiality</a:t>
            </a:r>
          </a:p>
        </p:txBody>
      </p:sp>
      <p:sp>
        <p:nvSpPr>
          <p:cNvPr id="5" name="Footer Placeholder 3">
            <a:extLst>
              <a:ext uri="{FF2B5EF4-FFF2-40B4-BE49-F238E27FC236}">
                <a16:creationId xmlns:a16="http://schemas.microsoft.com/office/drawing/2014/main" id="{7A7E097D-A3D4-4E5E-0629-995103C55010}"/>
              </a:ext>
            </a:extLst>
          </p:cNvPr>
          <p:cNvSpPr>
            <a:spLocks noGrp="1"/>
          </p:cNvSpPr>
          <p:nvPr>
            <p:ph type="ftr" sz="quarter" idx="11"/>
          </p:nvPr>
        </p:nvSpPr>
        <p:spPr>
          <a:xfrm>
            <a:off x="620095" y="6310310"/>
            <a:ext cx="4114800" cy="365125"/>
          </a:xfrm>
        </p:spPr>
        <p:txBody>
          <a:bodyPr/>
          <a:lstStyle/>
          <a:p>
            <a:r>
              <a:rPr lang="en-CA" noProof="0"/>
              <a:t>Skills for Success: Creativity &amp; Innovation</a:t>
            </a:r>
          </a:p>
        </p:txBody>
      </p:sp>
      <p:sp>
        <p:nvSpPr>
          <p:cNvPr id="6" name="Slide Number Placeholder 4">
            <a:extLst>
              <a:ext uri="{FF2B5EF4-FFF2-40B4-BE49-F238E27FC236}">
                <a16:creationId xmlns:a16="http://schemas.microsoft.com/office/drawing/2014/main" id="{A88E105E-FE46-5854-315C-354967B05E0D}"/>
              </a:ext>
            </a:extLst>
          </p:cNvPr>
          <p:cNvSpPr>
            <a:spLocks noGrp="1"/>
          </p:cNvSpPr>
          <p:nvPr>
            <p:ph type="sldNum" sz="quarter" idx="12"/>
          </p:nvPr>
        </p:nvSpPr>
        <p:spPr>
          <a:xfrm>
            <a:off x="10312258" y="6356352"/>
            <a:ext cx="1273885" cy="365125"/>
          </a:xfrm>
        </p:spPr>
        <p:txBody>
          <a:bodyPr/>
          <a:lstStyle/>
          <a:p>
            <a:fld id="{41461A4C-1453-7247-9AAE-4D0675A386AC}" type="slidenum">
              <a:rPr lang="en-CA" noProof="0" smtClean="0"/>
              <a:pPr/>
              <a:t>7</a:t>
            </a:fld>
            <a:endParaRPr lang="en-CA" noProof="0"/>
          </a:p>
        </p:txBody>
      </p:sp>
    </p:spTree>
    <p:extLst>
      <p:ext uri="{BB962C8B-B14F-4D97-AF65-F5344CB8AC3E}">
        <p14:creationId xmlns:p14="http://schemas.microsoft.com/office/powerpoint/2010/main" val="409994605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AA827-3818-7621-05A8-06AB62840FB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0C898E1-0C99-B080-735F-183CC22A8D6D}"/>
              </a:ext>
            </a:extLst>
          </p:cNvPr>
          <p:cNvSpPr>
            <a:spLocks noGrp="1"/>
          </p:cNvSpPr>
          <p:nvPr>
            <p:ph type="ctrTitle"/>
          </p:nvPr>
        </p:nvSpPr>
        <p:spPr/>
        <p:txBody>
          <a:bodyPr/>
          <a:lstStyle/>
          <a:p>
            <a:r>
              <a:rPr lang="en-CA" noProof="0"/>
              <a:t>About</a:t>
            </a:r>
            <a:br>
              <a:rPr lang="en-CA" noProof="0"/>
            </a:br>
            <a:r>
              <a:rPr lang="en-CA" noProof="0"/>
              <a:t>skills for success</a:t>
            </a:r>
          </a:p>
        </p:txBody>
      </p:sp>
      <p:sp>
        <p:nvSpPr>
          <p:cNvPr id="3" name="Subtitle 2">
            <a:extLst>
              <a:ext uri="{FF2B5EF4-FFF2-40B4-BE49-F238E27FC236}">
                <a16:creationId xmlns:a16="http://schemas.microsoft.com/office/drawing/2014/main" id="{E3D22637-3340-942B-0743-8E705D661880}"/>
              </a:ext>
            </a:extLst>
          </p:cNvPr>
          <p:cNvSpPr>
            <a:spLocks noGrp="1"/>
          </p:cNvSpPr>
          <p:nvPr>
            <p:ph type="subTitle" idx="1"/>
          </p:nvPr>
        </p:nvSpPr>
        <p:spPr/>
        <p:txBody>
          <a:bodyPr/>
          <a:lstStyle/>
          <a:p>
            <a:endParaRPr lang="en-CA" noProof="0"/>
          </a:p>
        </p:txBody>
      </p:sp>
    </p:spTree>
    <p:extLst>
      <p:ext uri="{BB962C8B-B14F-4D97-AF65-F5344CB8AC3E}">
        <p14:creationId xmlns:p14="http://schemas.microsoft.com/office/powerpoint/2010/main" val="17772442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AD527BF-83FB-F519-53D9-02B8433BC137}"/>
              </a:ext>
            </a:extLst>
          </p:cNvPr>
          <p:cNvSpPr>
            <a:spLocks noGrp="1"/>
          </p:cNvSpPr>
          <p:nvPr>
            <p:ph type="ftr" sz="quarter" idx="11"/>
          </p:nvPr>
        </p:nvSpPr>
        <p:spPr/>
        <p:txBody>
          <a:bodyPr/>
          <a:lstStyle/>
          <a:p>
            <a:r>
              <a:rPr lang="en-CA" noProof="0"/>
              <a:t>Skills for Success: Creativity &amp; Innovation</a:t>
            </a:r>
          </a:p>
        </p:txBody>
      </p:sp>
      <p:sp>
        <p:nvSpPr>
          <p:cNvPr id="7" name="Slide Number Placeholder 6">
            <a:extLst>
              <a:ext uri="{FF2B5EF4-FFF2-40B4-BE49-F238E27FC236}">
                <a16:creationId xmlns:a16="http://schemas.microsoft.com/office/drawing/2014/main" id="{D3F9C2C7-260D-914C-F669-D9941F9BFE7C}"/>
              </a:ext>
            </a:extLst>
          </p:cNvPr>
          <p:cNvSpPr>
            <a:spLocks noGrp="1"/>
          </p:cNvSpPr>
          <p:nvPr>
            <p:ph type="sldNum" sz="quarter" idx="12"/>
          </p:nvPr>
        </p:nvSpPr>
        <p:spPr/>
        <p:txBody>
          <a:bodyPr/>
          <a:lstStyle/>
          <a:p>
            <a:fld id="{41461A4C-1453-7247-9AAE-4D0675A386AC}" type="slidenum">
              <a:rPr lang="en-CA" noProof="0" smtClean="0"/>
              <a:t>9</a:t>
            </a:fld>
            <a:endParaRPr lang="en-CA" noProof="0"/>
          </a:p>
        </p:txBody>
      </p:sp>
      <p:sp>
        <p:nvSpPr>
          <p:cNvPr id="5" name="Title 4">
            <a:extLst>
              <a:ext uri="{FF2B5EF4-FFF2-40B4-BE49-F238E27FC236}">
                <a16:creationId xmlns:a16="http://schemas.microsoft.com/office/drawing/2014/main" id="{D9D463A1-3AE5-C526-E070-CF02EEF3404E}"/>
              </a:ext>
            </a:extLst>
          </p:cNvPr>
          <p:cNvSpPr>
            <a:spLocks noGrp="1"/>
          </p:cNvSpPr>
          <p:nvPr>
            <p:ph type="title"/>
          </p:nvPr>
        </p:nvSpPr>
        <p:spPr/>
        <p:txBody>
          <a:bodyPr/>
          <a:lstStyle/>
          <a:p>
            <a:r>
              <a:rPr lang="en-CA" noProof="0"/>
              <a:t>About Skills for Success</a:t>
            </a:r>
          </a:p>
        </p:txBody>
      </p:sp>
      <p:sp>
        <p:nvSpPr>
          <p:cNvPr id="6" name="Content Placeholder 5">
            <a:extLst>
              <a:ext uri="{FF2B5EF4-FFF2-40B4-BE49-F238E27FC236}">
                <a16:creationId xmlns:a16="http://schemas.microsoft.com/office/drawing/2014/main" id="{67305FB5-48F2-2CF6-D5E1-DE842A7FA7E7}"/>
              </a:ext>
            </a:extLst>
          </p:cNvPr>
          <p:cNvSpPr>
            <a:spLocks noGrp="1"/>
          </p:cNvSpPr>
          <p:nvPr>
            <p:ph sz="quarter" idx="13"/>
          </p:nvPr>
        </p:nvSpPr>
        <p:spPr/>
        <p:txBody>
          <a:bodyPr/>
          <a:lstStyle/>
          <a:p>
            <a:r>
              <a:rPr lang="en-CA" noProof="0"/>
              <a:t>The Government of Canada has identified a framework of critical Skills for Success that are:</a:t>
            </a:r>
          </a:p>
          <a:p>
            <a:pPr lvl="1"/>
            <a:r>
              <a:rPr lang="en-CA" noProof="0"/>
              <a:t>The skills needed to participate and thrive in learning, work and life</a:t>
            </a:r>
          </a:p>
          <a:p>
            <a:pPr lvl="1"/>
            <a:r>
              <a:rPr lang="en-CA" noProof="0"/>
              <a:t>For everyone – employers, workers, training providers, governments, and communities.</a:t>
            </a:r>
          </a:p>
        </p:txBody>
      </p:sp>
      <p:grpSp>
        <p:nvGrpSpPr>
          <p:cNvPr id="9" name="Group 8">
            <a:extLst>
              <a:ext uri="{FF2B5EF4-FFF2-40B4-BE49-F238E27FC236}">
                <a16:creationId xmlns:a16="http://schemas.microsoft.com/office/drawing/2014/main" id="{0BBEADEF-8935-0312-DB7A-C21397143A16}"/>
              </a:ext>
            </a:extLst>
          </p:cNvPr>
          <p:cNvGrpSpPr/>
          <p:nvPr/>
        </p:nvGrpSpPr>
        <p:grpSpPr>
          <a:xfrm>
            <a:off x="5650835" y="5937334"/>
            <a:ext cx="914400" cy="914400"/>
            <a:chOff x="4379494" y="5853110"/>
            <a:chExt cx="914400" cy="914400"/>
          </a:xfrm>
        </p:grpSpPr>
        <p:pic>
          <p:nvPicPr>
            <p:cNvPr id="10" name="Graphic 9" descr="Storytelling outline">
              <a:extLst>
                <a:ext uri="{FF2B5EF4-FFF2-40B4-BE49-F238E27FC236}">
                  <a16:creationId xmlns:a16="http://schemas.microsoft.com/office/drawing/2014/main" id="{5F30F38F-083E-C55E-BAE6-A6B65C7E6FA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11" name="Diamond 10">
              <a:extLst>
                <a:ext uri="{FF2B5EF4-FFF2-40B4-BE49-F238E27FC236}">
                  <a16:creationId xmlns:a16="http://schemas.microsoft.com/office/drawing/2014/main" id="{88EA142E-B977-8AEF-28F6-E5B068034453}"/>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4</a:t>
              </a:r>
              <a:endParaRPr lang="en-US" sz="900">
                <a:solidFill>
                  <a:schemeClr val="accent2"/>
                </a:solidFill>
              </a:endParaRPr>
            </a:p>
          </p:txBody>
        </p:sp>
      </p:grpSp>
    </p:spTree>
    <p:extLst>
      <p:ext uri="{BB962C8B-B14F-4D97-AF65-F5344CB8AC3E}">
        <p14:creationId xmlns:p14="http://schemas.microsoft.com/office/powerpoint/2010/main" val="232789538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1000"/>
                                        <p:tgtEl>
                                          <p:spTgt spid="6">
                                            <p:txEl>
                                              <p:pRg st="2" end="2"/>
                                            </p:txEl>
                                          </p:spTgt>
                                        </p:tgtEl>
                                      </p:cBhvr>
                                    </p:animEffect>
                                    <p:anim calcmode="lin" valueType="num">
                                      <p:cBhvr>
                                        <p:cTn id="14"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703BE-3D0B-D4B6-A314-655E1DB3208E}"/>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340470FE-1A33-F7F9-8079-080CF89F983E}"/>
              </a:ext>
            </a:extLst>
          </p:cNvPr>
          <p:cNvSpPr>
            <a:spLocks noGrp="1"/>
          </p:cNvSpPr>
          <p:nvPr>
            <p:ph type="ftr" sz="quarter" idx="11"/>
          </p:nvPr>
        </p:nvSpPr>
        <p:spPr/>
        <p:txBody>
          <a:bodyPr/>
          <a:lstStyle/>
          <a:p>
            <a:r>
              <a:rPr lang="en-CA" noProof="0"/>
              <a:t>Skills for Success: Creativity &amp; Innovation</a:t>
            </a:r>
          </a:p>
        </p:txBody>
      </p:sp>
      <p:sp>
        <p:nvSpPr>
          <p:cNvPr id="7" name="Slide Number Placeholder 6">
            <a:extLst>
              <a:ext uri="{FF2B5EF4-FFF2-40B4-BE49-F238E27FC236}">
                <a16:creationId xmlns:a16="http://schemas.microsoft.com/office/drawing/2014/main" id="{CABABA80-FE1B-FFDF-3F44-5917B21374D2}"/>
              </a:ext>
            </a:extLst>
          </p:cNvPr>
          <p:cNvSpPr>
            <a:spLocks noGrp="1"/>
          </p:cNvSpPr>
          <p:nvPr>
            <p:ph type="sldNum" sz="quarter" idx="12"/>
          </p:nvPr>
        </p:nvSpPr>
        <p:spPr/>
        <p:txBody>
          <a:bodyPr/>
          <a:lstStyle/>
          <a:p>
            <a:fld id="{41461A4C-1453-7247-9AAE-4D0675A386AC}" type="slidenum">
              <a:rPr lang="en-CA" noProof="0" smtClean="0"/>
              <a:t>10</a:t>
            </a:fld>
            <a:endParaRPr lang="en-CA" noProof="0"/>
          </a:p>
        </p:txBody>
      </p:sp>
      <p:sp>
        <p:nvSpPr>
          <p:cNvPr id="5" name="Title 4">
            <a:extLst>
              <a:ext uri="{FF2B5EF4-FFF2-40B4-BE49-F238E27FC236}">
                <a16:creationId xmlns:a16="http://schemas.microsoft.com/office/drawing/2014/main" id="{EFE93144-CFDF-7552-69AE-F489B3B6DD53}"/>
              </a:ext>
            </a:extLst>
          </p:cNvPr>
          <p:cNvSpPr>
            <a:spLocks noGrp="1"/>
          </p:cNvSpPr>
          <p:nvPr>
            <p:ph type="title"/>
          </p:nvPr>
        </p:nvSpPr>
        <p:spPr/>
        <p:txBody>
          <a:bodyPr/>
          <a:lstStyle/>
          <a:p>
            <a:r>
              <a:rPr lang="en-CA" noProof="0"/>
              <a:t>About Skills for Success</a:t>
            </a:r>
          </a:p>
        </p:txBody>
      </p:sp>
      <p:sp>
        <p:nvSpPr>
          <p:cNvPr id="6" name="Content Placeholder 5">
            <a:extLst>
              <a:ext uri="{FF2B5EF4-FFF2-40B4-BE49-F238E27FC236}">
                <a16:creationId xmlns:a16="http://schemas.microsoft.com/office/drawing/2014/main" id="{A9105A05-889E-1CA1-9578-7C24EC860F71}"/>
              </a:ext>
            </a:extLst>
          </p:cNvPr>
          <p:cNvSpPr>
            <a:spLocks noGrp="1"/>
          </p:cNvSpPr>
          <p:nvPr>
            <p:ph sz="quarter" idx="13"/>
          </p:nvPr>
        </p:nvSpPr>
        <p:spPr/>
        <p:txBody>
          <a:bodyPr/>
          <a:lstStyle/>
          <a:p>
            <a:r>
              <a:rPr lang="en-CA" noProof="0"/>
              <a:t>The SFS Program:</a:t>
            </a:r>
          </a:p>
          <a:p>
            <a:pPr lvl="1"/>
            <a:r>
              <a:rPr lang="en-CA" noProof="0"/>
              <a:t>Helps Canadians access online tools to assess their skills needs, and</a:t>
            </a:r>
          </a:p>
          <a:p>
            <a:pPr lvl="1"/>
            <a:r>
              <a:rPr lang="en-CA" noProof="0"/>
              <a:t>Funds skills development projects, including assessment and training tools</a:t>
            </a:r>
          </a:p>
        </p:txBody>
      </p:sp>
      <p:grpSp>
        <p:nvGrpSpPr>
          <p:cNvPr id="12" name="Group 11">
            <a:extLst>
              <a:ext uri="{FF2B5EF4-FFF2-40B4-BE49-F238E27FC236}">
                <a16:creationId xmlns:a16="http://schemas.microsoft.com/office/drawing/2014/main" id="{EEF010C0-077E-1E95-615E-2AB95C4DFC7D}"/>
              </a:ext>
            </a:extLst>
          </p:cNvPr>
          <p:cNvGrpSpPr/>
          <p:nvPr/>
        </p:nvGrpSpPr>
        <p:grpSpPr>
          <a:xfrm>
            <a:off x="5650835" y="5937334"/>
            <a:ext cx="914400" cy="914400"/>
            <a:chOff x="4379494" y="5853110"/>
            <a:chExt cx="914400" cy="914400"/>
          </a:xfrm>
        </p:grpSpPr>
        <p:pic>
          <p:nvPicPr>
            <p:cNvPr id="13" name="Graphic 12" descr="Storytelling outline">
              <a:extLst>
                <a:ext uri="{FF2B5EF4-FFF2-40B4-BE49-F238E27FC236}">
                  <a16:creationId xmlns:a16="http://schemas.microsoft.com/office/drawing/2014/main" id="{8F4CE54A-06C5-7155-F22D-06DCDD7C555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14" name="Diamond 13">
              <a:extLst>
                <a:ext uri="{FF2B5EF4-FFF2-40B4-BE49-F238E27FC236}">
                  <a16:creationId xmlns:a16="http://schemas.microsoft.com/office/drawing/2014/main" id="{428150C7-C2D9-B653-4772-21F83058D89C}"/>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4</a:t>
              </a:r>
              <a:endParaRPr lang="en-US" sz="900">
                <a:solidFill>
                  <a:schemeClr val="accent2"/>
                </a:solidFill>
              </a:endParaRPr>
            </a:p>
          </p:txBody>
        </p:sp>
      </p:grpSp>
    </p:spTree>
    <p:extLst>
      <p:ext uri="{BB962C8B-B14F-4D97-AF65-F5344CB8AC3E}">
        <p14:creationId xmlns:p14="http://schemas.microsoft.com/office/powerpoint/2010/main" val="387001686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1000"/>
                                        <p:tgtEl>
                                          <p:spTgt spid="6">
                                            <p:txEl>
                                              <p:pRg st="2" end="2"/>
                                            </p:txEl>
                                          </p:spTgt>
                                        </p:tgtEl>
                                      </p:cBhvr>
                                    </p:animEffect>
                                    <p:anim calcmode="lin" valueType="num">
                                      <p:cBhvr>
                                        <p:cTn id="14"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F9C71FF-25B1-440C-03C3-8F4B801C0929}"/>
              </a:ext>
            </a:extLst>
          </p:cNvPr>
          <p:cNvSpPr>
            <a:spLocks noGrp="1"/>
          </p:cNvSpPr>
          <p:nvPr>
            <p:ph type="ftr" sz="quarter" idx="11"/>
          </p:nvPr>
        </p:nvSpPr>
        <p:spPr>
          <a:xfrm>
            <a:off x="618386" y="6310310"/>
            <a:ext cx="4114800" cy="365125"/>
          </a:xfrm>
        </p:spPr>
        <p:txBody>
          <a:bodyPr/>
          <a:lstStyle/>
          <a:p>
            <a:r>
              <a:rPr lang="en-CA" noProof="0"/>
              <a:t>Skills for Success: Creativity &amp; Innovation</a:t>
            </a:r>
          </a:p>
        </p:txBody>
      </p:sp>
      <p:sp>
        <p:nvSpPr>
          <p:cNvPr id="3" name="Slide Number Placeholder 2">
            <a:extLst>
              <a:ext uri="{FF2B5EF4-FFF2-40B4-BE49-F238E27FC236}">
                <a16:creationId xmlns:a16="http://schemas.microsoft.com/office/drawing/2014/main" id="{193CF33D-3FC2-D83B-329F-A685AFCC9379}"/>
              </a:ext>
            </a:extLst>
          </p:cNvPr>
          <p:cNvSpPr>
            <a:spLocks noGrp="1"/>
          </p:cNvSpPr>
          <p:nvPr>
            <p:ph type="sldNum" sz="quarter" idx="12"/>
          </p:nvPr>
        </p:nvSpPr>
        <p:spPr>
          <a:xfrm>
            <a:off x="10293098" y="6356352"/>
            <a:ext cx="1273885" cy="365125"/>
          </a:xfrm>
        </p:spPr>
        <p:txBody>
          <a:bodyPr/>
          <a:lstStyle/>
          <a:p>
            <a:fld id="{41461A4C-1453-7247-9AAE-4D0675A386AC}" type="slidenum">
              <a:rPr lang="en-CA" noProof="0" smtClean="0"/>
              <a:pPr/>
              <a:t>11</a:t>
            </a:fld>
            <a:endParaRPr lang="en-CA" noProof="0"/>
          </a:p>
        </p:txBody>
      </p:sp>
      <p:sp>
        <p:nvSpPr>
          <p:cNvPr id="8" name="Title 7">
            <a:extLst>
              <a:ext uri="{FF2B5EF4-FFF2-40B4-BE49-F238E27FC236}">
                <a16:creationId xmlns:a16="http://schemas.microsoft.com/office/drawing/2014/main" id="{7A320FE9-9BD3-B226-BA9B-3701F14F6870}"/>
              </a:ext>
            </a:extLst>
          </p:cNvPr>
          <p:cNvSpPr>
            <a:spLocks noGrp="1"/>
          </p:cNvSpPr>
          <p:nvPr>
            <p:ph type="title"/>
          </p:nvPr>
        </p:nvSpPr>
        <p:spPr>
          <a:xfrm>
            <a:off x="612562" y="365127"/>
            <a:ext cx="10966877" cy="646929"/>
          </a:xfrm>
        </p:spPr>
        <p:txBody>
          <a:bodyPr/>
          <a:lstStyle/>
          <a:p>
            <a:r>
              <a:rPr lang="en-CA" noProof="0"/>
              <a:t>About I4PL’s role in the initiative</a:t>
            </a:r>
          </a:p>
        </p:txBody>
      </p:sp>
      <p:sp>
        <p:nvSpPr>
          <p:cNvPr id="9" name="Content Placeholder 8">
            <a:extLst>
              <a:ext uri="{FF2B5EF4-FFF2-40B4-BE49-F238E27FC236}">
                <a16:creationId xmlns:a16="http://schemas.microsoft.com/office/drawing/2014/main" id="{FD1F706A-2B52-2478-FC25-18B38F4B5475}"/>
              </a:ext>
            </a:extLst>
          </p:cNvPr>
          <p:cNvSpPr>
            <a:spLocks noGrp="1"/>
          </p:cNvSpPr>
          <p:nvPr>
            <p:ph sz="quarter" idx="13"/>
          </p:nvPr>
        </p:nvSpPr>
        <p:spPr>
          <a:xfrm>
            <a:off x="5935857" y="1594155"/>
            <a:ext cx="5631126" cy="4339650"/>
          </a:xfrm>
        </p:spPr>
        <p:txBody>
          <a:bodyPr>
            <a:spAutoFit/>
          </a:bodyPr>
          <a:lstStyle/>
          <a:p>
            <a:r>
              <a:rPr lang="en-CA" noProof="0"/>
              <a:t>The purpose of I4PL is to elevate the performance of the Canadian workforce.</a:t>
            </a:r>
          </a:p>
          <a:p>
            <a:r>
              <a:rPr lang="en-CA" noProof="0"/>
              <a:t>I4PL partnered with ESDC to:</a:t>
            </a:r>
          </a:p>
          <a:p>
            <a:pPr lvl="1"/>
            <a:r>
              <a:rPr lang="en-CA" noProof="0"/>
              <a:t>Conduct an extensive research project around three of the skills:</a:t>
            </a:r>
          </a:p>
          <a:p>
            <a:pPr lvl="2"/>
            <a:r>
              <a:rPr lang="en-CA" noProof="0"/>
              <a:t>Adaptability</a:t>
            </a:r>
          </a:p>
          <a:p>
            <a:pPr lvl="2"/>
            <a:r>
              <a:rPr lang="en-CA" noProof="0"/>
              <a:t>Collaboration, and </a:t>
            </a:r>
          </a:p>
          <a:p>
            <a:pPr lvl="2"/>
            <a:r>
              <a:rPr lang="en-CA" noProof="0"/>
              <a:t>Creativity &amp; Innovation</a:t>
            </a:r>
          </a:p>
          <a:p>
            <a:pPr lvl="1"/>
            <a:r>
              <a:rPr lang="en-CA" noProof="0"/>
              <a:t>Develop workshops to enable L&amp;D professionals to build Skills for Success in the workplace.</a:t>
            </a:r>
          </a:p>
        </p:txBody>
      </p:sp>
      <p:grpSp>
        <p:nvGrpSpPr>
          <p:cNvPr id="7" name="Group 6">
            <a:extLst>
              <a:ext uri="{FF2B5EF4-FFF2-40B4-BE49-F238E27FC236}">
                <a16:creationId xmlns:a16="http://schemas.microsoft.com/office/drawing/2014/main" id="{A5D247F1-4E62-9C74-90F9-D174D515DF72}"/>
              </a:ext>
            </a:extLst>
          </p:cNvPr>
          <p:cNvGrpSpPr/>
          <p:nvPr/>
        </p:nvGrpSpPr>
        <p:grpSpPr>
          <a:xfrm>
            <a:off x="5650835" y="5937334"/>
            <a:ext cx="914400" cy="914400"/>
            <a:chOff x="4379494" y="5853110"/>
            <a:chExt cx="914400" cy="914400"/>
          </a:xfrm>
        </p:grpSpPr>
        <p:pic>
          <p:nvPicPr>
            <p:cNvPr id="10" name="Graphic 9" descr="Storytelling outline">
              <a:extLst>
                <a:ext uri="{FF2B5EF4-FFF2-40B4-BE49-F238E27FC236}">
                  <a16:creationId xmlns:a16="http://schemas.microsoft.com/office/drawing/2014/main" id="{AF7C11D6-BD07-C7D2-7C31-BF37B981E20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11" name="Diamond 10">
              <a:extLst>
                <a:ext uri="{FF2B5EF4-FFF2-40B4-BE49-F238E27FC236}">
                  <a16:creationId xmlns:a16="http://schemas.microsoft.com/office/drawing/2014/main" id="{21B772D3-A813-ACE6-322E-D4BC1838F8F8}"/>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5</a:t>
              </a:r>
              <a:endParaRPr lang="en-US" sz="900">
                <a:solidFill>
                  <a:schemeClr val="accent2"/>
                </a:solidFill>
              </a:endParaRPr>
            </a:p>
          </p:txBody>
        </p:sp>
      </p:grpSp>
    </p:spTree>
    <p:extLst>
      <p:ext uri="{BB962C8B-B14F-4D97-AF65-F5344CB8AC3E}">
        <p14:creationId xmlns:p14="http://schemas.microsoft.com/office/powerpoint/2010/main" val="143013967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Effect transition="in" filter="fade">
                                      <p:cBhvr>
                                        <p:cTn id="13" dur="1000"/>
                                        <p:tgtEl>
                                          <p:spTgt spid="9">
                                            <p:txEl>
                                              <p:pRg st="1" end="1"/>
                                            </p:txEl>
                                          </p:spTgt>
                                        </p:tgtEl>
                                      </p:cBhvr>
                                    </p:animEffect>
                                    <p:anim calcmode="lin" valueType="num">
                                      <p:cBhvr>
                                        <p:cTn id="14"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Effect transition="in" filter="fade">
                                      <p:cBhvr>
                                        <p:cTn id="19" dur="1000"/>
                                        <p:tgtEl>
                                          <p:spTgt spid="9">
                                            <p:txEl>
                                              <p:pRg st="2" end="2"/>
                                            </p:txEl>
                                          </p:spTgt>
                                        </p:tgtEl>
                                      </p:cBhvr>
                                    </p:animEffect>
                                    <p:anim calcmode="lin" valueType="num">
                                      <p:cBhvr>
                                        <p:cTn id="20"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9">
                                            <p:txEl>
                                              <p:pRg st="3" end="3"/>
                                            </p:txEl>
                                          </p:spTgt>
                                        </p:tgtEl>
                                        <p:attrNameLst>
                                          <p:attrName>style.visibility</p:attrName>
                                        </p:attrNameLst>
                                      </p:cBhvr>
                                      <p:to>
                                        <p:strVal val="visible"/>
                                      </p:to>
                                    </p:set>
                                    <p:animEffect transition="in" filter="fade">
                                      <p:cBhvr>
                                        <p:cTn id="25" dur="1000"/>
                                        <p:tgtEl>
                                          <p:spTgt spid="9">
                                            <p:txEl>
                                              <p:pRg st="3" end="3"/>
                                            </p:txEl>
                                          </p:spTgt>
                                        </p:tgtEl>
                                      </p:cBhvr>
                                    </p:animEffect>
                                    <p:anim calcmode="lin" valueType="num">
                                      <p:cBhvr>
                                        <p:cTn id="26"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animEffect transition="in" filter="fade">
                                      <p:cBhvr>
                                        <p:cTn id="31" dur="1000"/>
                                        <p:tgtEl>
                                          <p:spTgt spid="9">
                                            <p:txEl>
                                              <p:pRg st="4" end="4"/>
                                            </p:txEl>
                                          </p:spTgt>
                                        </p:tgtEl>
                                      </p:cBhvr>
                                    </p:animEffect>
                                    <p:anim calcmode="lin" valueType="num">
                                      <p:cBhvr>
                                        <p:cTn id="32"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9">
                                            <p:txEl>
                                              <p:pRg st="5" end="5"/>
                                            </p:txEl>
                                          </p:spTgt>
                                        </p:tgtEl>
                                        <p:attrNameLst>
                                          <p:attrName>style.visibility</p:attrName>
                                        </p:attrNameLst>
                                      </p:cBhvr>
                                      <p:to>
                                        <p:strVal val="visible"/>
                                      </p:to>
                                    </p:set>
                                    <p:animEffect transition="in" filter="fade">
                                      <p:cBhvr>
                                        <p:cTn id="37" dur="1000"/>
                                        <p:tgtEl>
                                          <p:spTgt spid="9">
                                            <p:txEl>
                                              <p:pRg st="5" end="5"/>
                                            </p:txEl>
                                          </p:spTgt>
                                        </p:tgtEl>
                                      </p:cBhvr>
                                    </p:animEffect>
                                    <p:anim calcmode="lin" valueType="num">
                                      <p:cBhvr>
                                        <p:cTn id="38"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9">
                                            <p:txEl>
                                              <p:pRg st="6" end="6"/>
                                            </p:txEl>
                                          </p:spTgt>
                                        </p:tgtEl>
                                        <p:attrNameLst>
                                          <p:attrName>style.visibility</p:attrName>
                                        </p:attrNameLst>
                                      </p:cBhvr>
                                      <p:to>
                                        <p:strVal val="visible"/>
                                      </p:to>
                                    </p:set>
                                    <p:animEffect transition="in" filter="fade">
                                      <p:cBhvr>
                                        <p:cTn id="43" dur="1000"/>
                                        <p:tgtEl>
                                          <p:spTgt spid="9">
                                            <p:txEl>
                                              <p:pRg st="6" end="6"/>
                                            </p:txEl>
                                          </p:spTgt>
                                        </p:tgtEl>
                                      </p:cBhvr>
                                    </p:animEffect>
                                    <p:anim calcmode="lin" valueType="num">
                                      <p:cBhvr>
                                        <p:cTn id="44"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E3970-1832-EC22-BED2-9A3D7437F3B0}"/>
              </a:ext>
            </a:extLst>
          </p:cNvPr>
          <p:cNvSpPr>
            <a:spLocks noGrp="1"/>
          </p:cNvSpPr>
          <p:nvPr>
            <p:ph type="ctrTitle"/>
          </p:nvPr>
        </p:nvSpPr>
        <p:spPr/>
        <p:txBody>
          <a:bodyPr/>
          <a:lstStyle/>
          <a:p>
            <a:r>
              <a:rPr lang="en-CA" noProof="0"/>
              <a:t>About</a:t>
            </a:r>
            <a:br>
              <a:rPr lang="en-CA" noProof="0"/>
            </a:br>
            <a:r>
              <a:rPr lang="en-CA" noProof="0"/>
              <a:t>creativity &amp; innovation</a:t>
            </a:r>
          </a:p>
        </p:txBody>
      </p:sp>
      <p:sp>
        <p:nvSpPr>
          <p:cNvPr id="3" name="Subtitle 2">
            <a:extLst>
              <a:ext uri="{FF2B5EF4-FFF2-40B4-BE49-F238E27FC236}">
                <a16:creationId xmlns:a16="http://schemas.microsoft.com/office/drawing/2014/main" id="{C8216161-7C59-8764-5122-0888625DBA44}"/>
              </a:ext>
            </a:extLst>
          </p:cNvPr>
          <p:cNvSpPr>
            <a:spLocks noGrp="1"/>
          </p:cNvSpPr>
          <p:nvPr>
            <p:ph type="subTitle" idx="1"/>
          </p:nvPr>
        </p:nvSpPr>
        <p:spPr/>
        <p:txBody>
          <a:bodyPr/>
          <a:lstStyle/>
          <a:p>
            <a:endParaRPr lang="en-CA" noProof="0"/>
          </a:p>
        </p:txBody>
      </p:sp>
    </p:spTree>
    <p:extLst>
      <p:ext uri="{BB962C8B-B14F-4D97-AF65-F5344CB8AC3E}">
        <p14:creationId xmlns:p14="http://schemas.microsoft.com/office/powerpoint/2010/main" val="34401108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4BEB4-1893-BA06-DC2D-E1C4861ABBB8}"/>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CDAA420C-879E-A3AA-D92B-24BC430DCDC9}"/>
              </a:ext>
            </a:extLst>
          </p:cNvPr>
          <p:cNvSpPr>
            <a:spLocks noGrp="1"/>
          </p:cNvSpPr>
          <p:nvPr>
            <p:ph type="ftr" sz="quarter" idx="11"/>
          </p:nvPr>
        </p:nvSpPr>
        <p:spPr>
          <a:xfrm>
            <a:off x="618386" y="6310310"/>
            <a:ext cx="4114800" cy="365125"/>
          </a:xfrm>
        </p:spPr>
        <p:txBody>
          <a:bodyPr/>
          <a:lstStyle/>
          <a:p>
            <a:r>
              <a:rPr lang="en-CA" noProof="0"/>
              <a:t>Skills for Success: Creativity &amp; Innovation</a:t>
            </a:r>
          </a:p>
        </p:txBody>
      </p:sp>
      <p:sp>
        <p:nvSpPr>
          <p:cNvPr id="8" name="Slide Number Placeholder 7">
            <a:extLst>
              <a:ext uri="{FF2B5EF4-FFF2-40B4-BE49-F238E27FC236}">
                <a16:creationId xmlns:a16="http://schemas.microsoft.com/office/drawing/2014/main" id="{BAA59BE9-1AEF-FA60-A761-55B99230B0A0}"/>
              </a:ext>
            </a:extLst>
          </p:cNvPr>
          <p:cNvSpPr>
            <a:spLocks noGrp="1"/>
          </p:cNvSpPr>
          <p:nvPr>
            <p:ph type="sldNum" sz="quarter" idx="12"/>
          </p:nvPr>
        </p:nvSpPr>
        <p:spPr>
          <a:xfrm>
            <a:off x="10293098" y="6356352"/>
            <a:ext cx="1273885" cy="365125"/>
          </a:xfrm>
        </p:spPr>
        <p:txBody>
          <a:bodyPr/>
          <a:lstStyle/>
          <a:p>
            <a:fld id="{41461A4C-1453-7247-9AAE-4D0675A386AC}" type="slidenum">
              <a:rPr lang="en-CA" noProof="0" smtClean="0"/>
              <a:pPr/>
              <a:t>13</a:t>
            </a:fld>
            <a:endParaRPr lang="en-CA" noProof="0"/>
          </a:p>
        </p:txBody>
      </p:sp>
      <p:sp>
        <p:nvSpPr>
          <p:cNvPr id="6" name="Title 5">
            <a:extLst>
              <a:ext uri="{FF2B5EF4-FFF2-40B4-BE49-F238E27FC236}">
                <a16:creationId xmlns:a16="http://schemas.microsoft.com/office/drawing/2014/main" id="{86BFBC2A-8AEF-2C6C-2E57-AECFB03705C1}"/>
              </a:ext>
            </a:extLst>
          </p:cNvPr>
          <p:cNvSpPr>
            <a:spLocks noGrp="1"/>
          </p:cNvSpPr>
          <p:nvPr>
            <p:ph type="title"/>
          </p:nvPr>
        </p:nvSpPr>
        <p:spPr>
          <a:xfrm>
            <a:off x="612562" y="365127"/>
            <a:ext cx="10954422" cy="646929"/>
          </a:xfrm>
        </p:spPr>
        <p:txBody>
          <a:bodyPr/>
          <a:lstStyle/>
          <a:p>
            <a:r>
              <a:rPr lang="en-CA" noProof="0"/>
              <a:t>Creativity &amp; innovation in the research</a:t>
            </a:r>
          </a:p>
        </p:txBody>
      </p:sp>
      <p:sp>
        <p:nvSpPr>
          <p:cNvPr id="2" name="Content Placeholder 1">
            <a:extLst>
              <a:ext uri="{FF2B5EF4-FFF2-40B4-BE49-F238E27FC236}">
                <a16:creationId xmlns:a16="http://schemas.microsoft.com/office/drawing/2014/main" id="{306B03C1-92DE-B6CC-5082-A0BF2207A274}"/>
              </a:ext>
            </a:extLst>
          </p:cNvPr>
          <p:cNvSpPr>
            <a:spLocks noGrp="1"/>
          </p:cNvSpPr>
          <p:nvPr>
            <p:ph sz="quarter" idx="13"/>
          </p:nvPr>
        </p:nvSpPr>
        <p:spPr>
          <a:xfrm>
            <a:off x="6096000" y="2188682"/>
            <a:ext cx="5713708" cy="3185487"/>
          </a:xfrm>
        </p:spPr>
        <p:txBody>
          <a:bodyPr wrap="square">
            <a:spAutoFit/>
          </a:bodyPr>
          <a:lstStyle/>
          <a:p>
            <a:pPr marL="404495" lvl="1" indent="-315595"/>
            <a:r>
              <a:rPr lang="en-CA" noProof="0"/>
              <a:t>Creativity and innovation are related but also different</a:t>
            </a:r>
            <a:endParaRPr lang="en-US"/>
          </a:p>
          <a:p>
            <a:pPr marL="404495" lvl="1" indent="-315595"/>
            <a:r>
              <a:rPr lang="en-CA" noProof="0">
                <a:latin typeface="Helvetica"/>
                <a:cs typeface="Helvetica"/>
              </a:rPr>
              <a:t>Some articles indicated that creativity is </a:t>
            </a:r>
            <a:r>
              <a:rPr lang="en-CA">
                <a:latin typeface="Helvetica"/>
                <a:cs typeface="Helvetica"/>
              </a:rPr>
              <a:t>not teachable</a:t>
            </a:r>
            <a:r>
              <a:rPr lang="en-CA" noProof="0">
                <a:latin typeface="Helvetica"/>
                <a:cs typeface="Helvetica"/>
              </a:rPr>
              <a:t>, but it is coachable</a:t>
            </a:r>
          </a:p>
          <a:p>
            <a:pPr marL="404495" lvl="1" indent="-315595"/>
            <a:r>
              <a:rPr lang="en-CA" noProof="0"/>
              <a:t>Performance-oriented individuals less likely to show creativity</a:t>
            </a:r>
          </a:p>
          <a:p>
            <a:pPr marL="404495" lvl="1" indent="-315595"/>
            <a:r>
              <a:rPr lang="en-CA" noProof="0">
                <a:latin typeface="Helvetica"/>
                <a:cs typeface="Helvetica"/>
              </a:rPr>
              <a:t>Organizational norms, leadership, structure, </a:t>
            </a:r>
            <a:r>
              <a:rPr lang="en-CA">
                <a:latin typeface="Helvetica"/>
                <a:cs typeface="Helvetica"/>
              </a:rPr>
              <a:t>and rewards</a:t>
            </a:r>
            <a:r>
              <a:rPr lang="en-CA" noProof="0">
                <a:latin typeface="Helvetica"/>
                <a:cs typeface="Helvetica"/>
              </a:rPr>
              <a:t> </a:t>
            </a:r>
            <a:r>
              <a:rPr lang="en-CA">
                <a:latin typeface="Helvetica"/>
                <a:cs typeface="Helvetica"/>
              </a:rPr>
              <a:t>play</a:t>
            </a:r>
            <a:r>
              <a:rPr lang="en-CA" noProof="0">
                <a:latin typeface="Helvetica"/>
                <a:cs typeface="Helvetica"/>
              </a:rPr>
              <a:t> a role</a:t>
            </a:r>
          </a:p>
        </p:txBody>
      </p:sp>
      <p:grpSp>
        <p:nvGrpSpPr>
          <p:cNvPr id="3" name="Group 2">
            <a:extLst>
              <a:ext uri="{FF2B5EF4-FFF2-40B4-BE49-F238E27FC236}">
                <a16:creationId xmlns:a16="http://schemas.microsoft.com/office/drawing/2014/main" id="{3835F95A-789D-DE73-935F-41D63956FAC1}"/>
              </a:ext>
            </a:extLst>
          </p:cNvPr>
          <p:cNvGrpSpPr/>
          <p:nvPr/>
        </p:nvGrpSpPr>
        <p:grpSpPr>
          <a:xfrm>
            <a:off x="5650835" y="5937334"/>
            <a:ext cx="914400" cy="914400"/>
            <a:chOff x="4379494" y="5853110"/>
            <a:chExt cx="914400" cy="914400"/>
          </a:xfrm>
        </p:grpSpPr>
        <p:pic>
          <p:nvPicPr>
            <p:cNvPr id="4" name="Graphic 3" descr="Storytelling outline">
              <a:extLst>
                <a:ext uri="{FF2B5EF4-FFF2-40B4-BE49-F238E27FC236}">
                  <a16:creationId xmlns:a16="http://schemas.microsoft.com/office/drawing/2014/main" id="{7053197D-8BAB-0A42-542F-D8FEBDF08D6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79494" y="5853110"/>
              <a:ext cx="914400" cy="914400"/>
            </a:xfrm>
            <a:prstGeom prst="rect">
              <a:avLst/>
            </a:prstGeom>
          </p:spPr>
        </p:pic>
        <p:sp>
          <p:nvSpPr>
            <p:cNvPr id="5" name="Diamond 4">
              <a:extLst>
                <a:ext uri="{FF2B5EF4-FFF2-40B4-BE49-F238E27FC236}">
                  <a16:creationId xmlns:a16="http://schemas.microsoft.com/office/drawing/2014/main" id="{86A20699-BF29-C7F1-D931-E5515760A6FC}"/>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7</a:t>
              </a:r>
              <a:endParaRPr lang="en-US" sz="900">
                <a:solidFill>
                  <a:schemeClr val="accent2"/>
                </a:solidFill>
              </a:endParaRPr>
            </a:p>
          </p:txBody>
        </p:sp>
      </p:grpSp>
    </p:spTree>
    <p:extLst>
      <p:ext uri="{BB962C8B-B14F-4D97-AF65-F5344CB8AC3E}">
        <p14:creationId xmlns:p14="http://schemas.microsoft.com/office/powerpoint/2010/main" val="935391273"/>
      </p:ext>
    </p:extLst>
  </p:cSld>
  <p:clrMapOvr>
    <a:masterClrMapping/>
  </p:clrMapOvr>
  <p:transition spd="slow">
    <p:wipe/>
  </p:transition>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1577C-0934-52B0-F102-2ABA8664DEA8}"/>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4633DE78-DAF2-BF04-A2D8-BBD08DD724DC}"/>
              </a:ext>
            </a:extLst>
          </p:cNvPr>
          <p:cNvSpPr>
            <a:spLocks noGrp="1"/>
          </p:cNvSpPr>
          <p:nvPr>
            <p:ph type="ftr" sz="quarter" idx="11"/>
          </p:nvPr>
        </p:nvSpPr>
        <p:spPr/>
        <p:txBody>
          <a:bodyPr/>
          <a:lstStyle/>
          <a:p>
            <a:r>
              <a:rPr lang="en-CA" noProof="0"/>
              <a:t>Skills for Success: Creativity &amp; Innovation</a:t>
            </a:r>
          </a:p>
        </p:txBody>
      </p:sp>
      <p:sp>
        <p:nvSpPr>
          <p:cNvPr id="8" name="Slide Number Placeholder 7">
            <a:extLst>
              <a:ext uri="{FF2B5EF4-FFF2-40B4-BE49-F238E27FC236}">
                <a16:creationId xmlns:a16="http://schemas.microsoft.com/office/drawing/2014/main" id="{282C3E81-72E9-9B7C-426B-57EA312E14B3}"/>
              </a:ext>
            </a:extLst>
          </p:cNvPr>
          <p:cNvSpPr>
            <a:spLocks noGrp="1"/>
          </p:cNvSpPr>
          <p:nvPr>
            <p:ph type="sldNum" sz="quarter" idx="12"/>
          </p:nvPr>
        </p:nvSpPr>
        <p:spPr/>
        <p:txBody>
          <a:bodyPr/>
          <a:lstStyle/>
          <a:p>
            <a:fld id="{41461A4C-1453-7247-9AAE-4D0675A386AC}" type="slidenum">
              <a:rPr lang="en-CA" noProof="0" smtClean="0"/>
              <a:pPr/>
              <a:t>14</a:t>
            </a:fld>
            <a:endParaRPr lang="en-CA" noProof="0"/>
          </a:p>
        </p:txBody>
      </p:sp>
      <p:sp>
        <p:nvSpPr>
          <p:cNvPr id="5" name="Text Placeholder 4">
            <a:extLst>
              <a:ext uri="{FF2B5EF4-FFF2-40B4-BE49-F238E27FC236}">
                <a16:creationId xmlns:a16="http://schemas.microsoft.com/office/drawing/2014/main" id="{FCBD9989-3900-3B93-AD95-8E8F289BE8F8}"/>
              </a:ext>
            </a:extLst>
          </p:cNvPr>
          <p:cNvSpPr>
            <a:spLocks noGrp="1"/>
          </p:cNvSpPr>
          <p:nvPr>
            <p:ph type="body" idx="13"/>
          </p:nvPr>
        </p:nvSpPr>
        <p:spPr/>
        <p:txBody>
          <a:bodyPr/>
          <a:lstStyle/>
          <a:p>
            <a:r>
              <a:rPr lang="en-CA" noProof="0"/>
              <a:t>Innovation</a:t>
            </a:r>
          </a:p>
        </p:txBody>
      </p:sp>
      <p:sp>
        <p:nvSpPr>
          <p:cNvPr id="3" name="Text Placeholder 2">
            <a:extLst>
              <a:ext uri="{FF2B5EF4-FFF2-40B4-BE49-F238E27FC236}">
                <a16:creationId xmlns:a16="http://schemas.microsoft.com/office/drawing/2014/main" id="{5DF5F24D-179A-77CA-FC1E-C45B6A622FA6}"/>
              </a:ext>
            </a:extLst>
          </p:cNvPr>
          <p:cNvSpPr>
            <a:spLocks noGrp="1"/>
          </p:cNvSpPr>
          <p:nvPr>
            <p:ph type="body" idx="1"/>
          </p:nvPr>
        </p:nvSpPr>
        <p:spPr/>
        <p:txBody>
          <a:bodyPr/>
          <a:lstStyle/>
          <a:p>
            <a:r>
              <a:rPr lang="en-CA" noProof="0"/>
              <a:t>Creativity</a:t>
            </a:r>
          </a:p>
        </p:txBody>
      </p:sp>
      <p:sp>
        <p:nvSpPr>
          <p:cNvPr id="13" name="TextBox 12">
            <a:extLst>
              <a:ext uri="{FF2B5EF4-FFF2-40B4-BE49-F238E27FC236}">
                <a16:creationId xmlns:a16="http://schemas.microsoft.com/office/drawing/2014/main" id="{0270EB98-7C9F-C2D7-9B82-649E1DDEB74B}"/>
              </a:ext>
            </a:extLst>
          </p:cNvPr>
          <p:cNvSpPr txBox="1"/>
          <p:nvPr/>
        </p:nvSpPr>
        <p:spPr>
          <a:xfrm>
            <a:off x="5452536" y="3200402"/>
            <a:ext cx="1303866" cy="523220"/>
          </a:xfrm>
          <a:prstGeom prst="rect">
            <a:avLst/>
          </a:prstGeom>
          <a:noFill/>
        </p:spPr>
        <p:txBody>
          <a:bodyPr wrap="square" rtlCol="0">
            <a:spAutoFit/>
          </a:bodyPr>
          <a:lstStyle/>
          <a:p>
            <a:pPr algn="ctr"/>
            <a:r>
              <a:rPr lang="en-CA" sz="2800" noProof="0"/>
              <a:t>vs</a:t>
            </a:r>
          </a:p>
        </p:txBody>
      </p:sp>
      <p:grpSp>
        <p:nvGrpSpPr>
          <p:cNvPr id="2" name="Group 1">
            <a:extLst>
              <a:ext uri="{FF2B5EF4-FFF2-40B4-BE49-F238E27FC236}">
                <a16:creationId xmlns:a16="http://schemas.microsoft.com/office/drawing/2014/main" id="{7FE56A8F-8B91-7AB7-2383-FC4E2851C4C0}"/>
              </a:ext>
            </a:extLst>
          </p:cNvPr>
          <p:cNvGrpSpPr/>
          <p:nvPr/>
        </p:nvGrpSpPr>
        <p:grpSpPr>
          <a:xfrm>
            <a:off x="5650835" y="5937334"/>
            <a:ext cx="914400" cy="914400"/>
            <a:chOff x="4379494" y="5853110"/>
            <a:chExt cx="914400" cy="914400"/>
          </a:xfrm>
        </p:grpSpPr>
        <p:pic>
          <p:nvPicPr>
            <p:cNvPr id="4" name="Graphic 3" descr="Storytelling outline">
              <a:extLst>
                <a:ext uri="{FF2B5EF4-FFF2-40B4-BE49-F238E27FC236}">
                  <a16:creationId xmlns:a16="http://schemas.microsoft.com/office/drawing/2014/main" id="{61114161-27FC-3194-1032-A3F4D30E1D9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6" name="Diamond 5">
              <a:extLst>
                <a:ext uri="{FF2B5EF4-FFF2-40B4-BE49-F238E27FC236}">
                  <a16:creationId xmlns:a16="http://schemas.microsoft.com/office/drawing/2014/main" id="{DFD2733E-13E1-1EFB-3729-912E90D29044}"/>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8</a:t>
              </a:r>
              <a:endParaRPr lang="en-US" sz="900">
                <a:solidFill>
                  <a:schemeClr val="accent2"/>
                </a:solidFill>
              </a:endParaRPr>
            </a:p>
          </p:txBody>
        </p:sp>
      </p:grpSp>
    </p:spTree>
    <p:extLst>
      <p:ext uri="{BB962C8B-B14F-4D97-AF65-F5344CB8AC3E}">
        <p14:creationId xmlns:p14="http://schemas.microsoft.com/office/powerpoint/2010/main" val="235916380"/>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AA427-B677-FEA6-8D08-7DAA40A2053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2EC45C3-6422-F71F-7233-0DA7EBE0A564}"/>
              </a:ext>
            </a:extLst>
          </p:cNvPr>
          <p:cNvSpPr>
            <a:spLocks noGrp="1"/>
          </p:cNvSpPr>
          <p:nvPr>
            <p:ph type="body" idx="1"/>
          </p:nvPr>
        </p:nvSpPr>
        <p:spPr/>
        <p:txBody>
          <a:bodyPr/>
          <a:lstStyle/>
          <a:p>
            <a:r>
              <a:rPr lang="en-CA" noProof="0"/>
              <a:t>Creativity</a:t>
            </a:r>
          </a:p>
        </p:txBody>
      </p:sp>
      <p:sp>
        <p:nvSpPr>
          <p:cNvPr id="2" name="Content Placeholder 1">
            <a:extLst>
              <a:ext uri="{FF2B5EF4-FFF2-40B4-BE49-F238E27FC236}">
                <a16:creationId xmlns:a16="http://schemas.microsoft.com/office/drawing/2014/main" id="{A91DE201-B366-F660-C27A-9C4B2EBDCCE7}"/>
              </a:ext>
            </a:extLst>
          </p:cNvPr>
          <p:cNvSpPr>
            <a:spLocks noGrp="1"/>
          </p:cNvSpPr>
          <p:nvPr>
            <p:ph sz="half" idx="2"/>
          </p:nvPr>
        </p:nvSpPr>
        <p:spPr>
          <a:xfrm>
            <a:off x="618384" y="2006353"/>
            <a:ext cx="5303021" cy="3524042"/>
          </a:xfrm>
        </p:spPr>
        <p:txBody>
          <a:bodyPr wrap="square">
            <a:spAutoFit/>
          </a:bodyPr>
          <a:lstStyle/>
          <a:p>
            <a:pPr lvl="1"/>
            <a:r>
              <a:rPr lang="en-CA" noProof="0"/>
              <a:t>Creativity means generating ideas that are both new and useful, a result of solving challenging problems</a:t>
            </a:r>
            <a:br>
              <a:rPr lang="en-CA" noProof="0"/>
            </a:br>
            <a:r>
              <a:rPr lang="en-CA" sz="1600" noProof="0"/>
              <a:t>(Leung et al., 2014; </a:t>
            </a:r>
            <a:r>
              <a:rPr lang="en-CA" sz="1600" noProof="0" err="1"/>
              <a:t>Birdi</a:t>
            </a:r>
            <a:r>
              <a:rPr lang="en-CA" sz="1600" noProof="0"/>
              <a:t>, 2007), (Amabile (1996) in Bjorkman, 2004))</a:t>
            </a:r>
            <a:endParaRPr lang="en-CA" noProof="0"/>
          </a:p>
          <a:p>
            <a:pPr lvl="1"/>
            <a:r>
              <a:rPr lang="en-CA" noProof="0"/>
              <a:t>Creativity can be an individual or socially-influenced experience within a person’s control</a:t>
            </a:r>
            <a:br>
              <a:rPr lang="en-CA" noProof="0"/>
            </a:br>
            <a:r>
              <a:rPr lang="en-CA" sz="1600" noProof="0"/>
              <a:t>(</a:t>
            </a:r>
            <a:r>
              <a:rPr lang="en-CA" sz="1600" noProof="0" err="1"/>
              <a:t>Birdi</a:t>
            </a:r>
            <a:r>
              <a:rPr lang="en-CA" sz="1600" noProof="0"/>
              <a:t>, 2007)</a:t>
            </a:r>
          </a:p>
        </p:txBody>
      </p:sp>
      <p:sp>
        <p:nvSpPr>
          <p:cNvPr id="4" name="Content Placeholder 3">
            <a:extLst>
              <a:ext uri="{FF2B5EF4-FFF2-40B4-BE49-F238E27FC236}">
                <a16:creationId xmlns:a16="http://schemas.microsoft.com/office/drawing/2014/main" id="{A5BCA569-00E4-52EB-1FF6-A47736F37A8F}"/>
              </a:ext>
            </a:extLst>
          </p:cNvPr>
          <p:cNvSpPr>
            <a:spLocks noGrp="1"/>
          </p:cNvSpPr>
          <p:nvPr>
            <p:ph sz="quarter" idx="4"/>
          </p:nvPr>
        </p:nvSpPr>
        <p:spPr/>
        <p:txBody>
          <a:bodyPr>
            <a:normAutofit/>
          </a:bodyPr>
          <a:lstStyle/>
          <a:p>
            <a:pPr lvl="1"/>
            <a:r>
              <a:rPr lang="en-CA" noProof="0"/>
              <a:t>Innovation refers to implementing useful ideas</a:t>
            </a:r>
            <a:br>
              <a:rPr lang="en-CA" noProof="0"/>
            </a:br>
            <a:r>
              <a:rPr lang="en-CA" sz="1600" noProof="0"/>
              <a:t>(Puccio, 2005)</a:t>
            </a:r>
          </a:p>
          <a:p>
            <a:pPr lvl="1"/>
            <a:r>
              <a:rPr lang="en-CA" noProof="0"/>
              <a:t>Innovation requires social processes of negotiating and influencing to gain the acceptance and resources needed to put ideas into practice</a:t>
            </a:r>
            <a:br>
              <a:rPr lang="en-CA" noProof="0"/>
            </a:br>
            <a:r>
              <a:rPr lang="en-CA" sz="1600" noProof="0"/>
              <a:t>(</a:t>
            </a:r>
            <a:r>
              <a:rPr lang="en-CA" sz="1600" noProof="0" err="1"/>
              <a:t>Birdi</a:t>
            </a:r>
            <a:r>
              <a:rPr lang="en-CA" sz="1600" noProof="0"/>
              <a:t>, 2007)</a:t>
            </a:r>
          </a:p>
        </p:txBody>
      </p:sp>
      <p:sp>
        <p:nvSpPr>
          <p:cNvPr id="7" name="Footer Placeholder 6">
            <a:extLst>
              <a:ext uri="{FF2B5EF4-FFF2-40B4-BE49-F238E27FC236}">
                <a16:creationId xmlns:a16="http://schemas.microsoft.com/office/drawing/2014/main" id="{2A72BF45-36E0-5BA3-2129-4E8716971D02}"/>
              </a:ext>
            </a:extLst>
          </p:cNvPr>
          <p:cNvSpPr>
            <a:spLocks noGrp="1"/>
          </p:cNvSpPr>
          <p:nvPr>
            <p:ph type="ftr" sz="quarter" idx="11"/>
          </p:nvPr>
        </p:nvSpPr>
        <p:spPr/>
        <p:txBody>
          <a:bodyPr/>
          <a:lstStyle/>
          <a:p>
            <a:r>
              <a:rPr lang="en-CA" noProof="0"/>
              <a:t>Skills for Success: Creativity &amp; Innovation</a:t>
            </a:r>
          </a:p>
        </p:txBody>
      </p:sp>
      <p:sp>
        <p:nvSpPr>
          <p:cNvPr id="8" name="Slide Number Placeholder 7">
            <a:extLst>
              <a:ext uri="{FF2B5EF4-FFF2-40B4-BE49-F238E27FC236}">
                <a16:creationId xmlns:a16="http://schemas.microsoft.com/office/drawing/2014/main" id="{7AE06914-41EF-1411-5747-02FA571A18DB}"/>
              </a:ext>
            </a:extLst>
          </p:cNvPr>
          <p:cNvSpPr>
            <a:spLocks noGrp="1"/>
          </p:cNvSpPr>
          <p:nvPr>
            <p:ph type="sldNum" sz="quarter" idx="12"/>
          </p:nvPr>
        </p:nvSpPr>
        <p:spPr/>
        <p:txBody>
          <a:bodyPr/>
          <a:lstStyle/>
          <a:p>
            <a:fld id="{41461A4C-1453-7247-9AAE-4D0675A386AC}" type="slidenum">
              <a:rPr lang="en-CA" noProof="0" smtClean="0"/>
              <a:pPr/>
              <a:t>15</a:t>
            </a:fld>
            <a:endParaRPr lang="en-CA" noProof="0"/>
          </a:p>
        </p:txBody>
      </p:sp>
      <p:sp>
        <p:nvSpPr>
          <p:cNvPr id="6" name="Title 5">
            <a:extLst>
              <a:ext uri="{FF2B5EF4-FFF2-40B4-BE49-F238E27FC236}">
                <a16:creationId xmlns:a16="http://schemas.microsoft.com/office/drawing/2014/main" id="{F2A4E1BB-3E43-1609-A5A4-0F03E827BD7D}"/>
              </a:ext>
            </a:extLst>
          </p:cNvPr>
          <p:cNvSpPr>
            <a:spLocks noGrp="1"/>
          </p:cNvSpPr>
          <p:nvPr>
            <p:ph type="title"/>
          </p:nvPr>
        </p:nvSpPr>
        <p:spPr/>
        <p:txBody>
          <a:bodyPr/>
          <a:lstStyle/>
          <a:p>
            <a:r>
              <a:rPr lang="en-CA" noProof="0"/>
              <a:t>Creativity &amp; innovation in the research: definitions</a:t>
            </a:r>
          </a:p>
        </p:txBody>
      </p:sp>
      <p:sp>
        <p:nvSpPr>
          <p:cNvPr id="5" name="Text Placeholder 4">
            <a:extLst>
              <a:ext uri="{FF2B5EF4-FFF2-40B4-BE49-F238E27FC236}">
                <a16:creationId xmlns:a16="http://schemas.microsoft.com/office/drawing/2014/main" id="{3E79A69A-6836-C5AC-48D6-52D1043CF048}"/>
              </a:ext>
            </a:extLst>
          </p:cNvPr>
          <p:cNvSpPr>
            <a:spLocks noGrp="1"/>
          </p:cNvSpPr>
          <p:nvPr>
            <p:ph type="body" idx="13"/>
          </p:nvPr>
        </p:nvSpPr>
        <p:spPr/>
        <p:txBody>
          <a:bodyPr/>
          <a:lstStyle/>
          <a:p>
            <a:r>
              <a:rPr lang="en-CA" noProof="0"/>
              <a:t>Innovation</a:t>
            </a:r>
          </a:p>
        </p:txBody>
      </p:sp>
      <p:grpSp>
        <p:nvGrpSpPr>
          <p:cNvPr id="9" name="Group 8">
            <a:extLst>
              <a:ext uri="{FF2B5EF4-FFF2-40B4-BE49-F238E27FC236}">
                <a16:creationId xmlns:a16="http://schemas.microsoft.com/office/drawing/2014/main" id="{03FAF3AD-D2F5-C469-BC62-F000E8F320E6}"/>
              </a:ext>
            </a:extLst>
          </p:cNvPr>
          <p:cNvGrpSpPr/>
          <p:nvPr/>
        </p:nvGrpSpPr>
        <p:grpSpPr>
          <a:xfrm>
            <a:off x="5650835" y="5937334"/>
            <a:ext cx="914400" cy="914400"/>
            <a:chOff x="4379494" y="5853110"/>
            <a:chExt cx="914400" cy="914400"/>
          </a:xfrm>
        </p:grpSpPr>
        <p:pic>
          <p:nvPicPr>
            <p:cNvPr id="10" name="Graphic 9" descr="Storytelling outline">
              <a:extLst>
                <a:ext uri="{FF2B5EF4-FFF2-40B4-BE49-F238E27FC236}">
                  <a16:creationId xmlns:a16="http://schemas.microsoft.com/office/drawing/2014/main" id="{C145F45C-7392-3C61-B9D3-BBD451F1922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11" name="Diamond 10">
              <a:extLst>
                <a:ext uri="{FF2B5EF4-FFF2-40B4-BE49-F238E27FC236}">
                  <a16:creationId xmlns:a16="http://schemas.microsoft.com/office/drawing/2014/main" id="{B4786210-B62C-28A7-CDDF-5A67B5016E33}"/>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8</a:t>
              </a:r>
              <a:endParaRPr lang="en-US" sz="900">
                <a:solidFill>
                  <a:schemeClr val="accent2"/>
                </a:solidFill>
              </a:endParaRPr>
            </a:p>
          </p:txBody>
        </p:sp>
      </p:grpSp>
    </p:spTree>
    <p:extLst>
      <p:ext uri="{BB962C8B-B14F-4D97-AF65-F5344CB8AC3E}">
        <p14:creationId xmlns:p14="http://schemas.microsoft.com/office/powerpoint/2010/main" val="18244917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fade">
                                      <p:cBhvr>
                                        <p:cTn id="21" dur="1000"/>
                                        <p:tgtEl>
                                          <p:spTgt spid="4">
                                            <p:txEl>
                                              <p:pRg st="0" end="0"/>
                                            </p:txEl>
                                          </p:spTgt>
                                        </p:tgtEl>
                                      </p:cBhvr>
                                    </p:animEffect>
                                    <p:anim calcmode="lin" valueType="num">
                                      <p:cBhvr>
                                        <p:cTn id="2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1" end="1"/>
                                            </p:txEl>
                                          </p:spTgt>
                                        </p:tgtEl>
                                        <p:attrNameLst>
                                          <p:attrName>style.visibility</p:attrName>
                                        </p:attrNameLst>
                                      </p:cBhvr>
                                      <p:to>
                                        <p:strVal val="visible"/>
                                      </p:to>
                                    </p:set>
                                    <p:animEffect transition="in" filter="fade">
                                      <p:cBhvr>
                                        <p:cTn id="28" dur="1000"/>
                                        <p:tgtEl>
                                          <p:spTgt spid="4">
                                            <p:txEl>
                                              <p:pRg st="1" end="1"/>
                                            </p:txEl>
                                          </p:spTgt>
                                        </p:tgtEl>
                                      </p:cBhvr>
                                    </p:animEffect>
                                    <p:anim calcmode="lin" valueType="num">
                                      <p:cBhvr>
                                        <p:cTn id="2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F859FA6E-771E-392D-2B87-752805F1A80E}"/>
              </a:ext>
            </a:extLst>
          </p:cNvPr>
          <p:cNvSpPr>
            <a:spLocks noGrp="1"/>
          </p:cNvSpPr>
          <p:nvPr>
            <p:ph type="ftr" sz="quarter" idx="11"/>
          </p:nvPr>
        </p:nvSpPr>
        <p:spPr/>
        <p:txBody>
          <a:bodyPr/>
          <a:lstStyle/>
          <a:p>
            <a:r>
              <a:rPr lang="en-CA" noProof="0"/>
              <a:t>Skills for Success: Creativity &amp; Innovation</a:t>
            </a:r>
          </a:p>
        </p:txBody>
      </p:sp>
      <p:sp>
        <p:nvSpPr>
          <p:cNvPr id="7" name="Slide Number Placeholder 6">
            <a:extLst>
              <a:ext uri="{FF2B5EF4-FFF2-40B4-BE49-F238E27FC236}">
                <a16:creationId xmlns:a16="http://schemas.microsoft.com/office/drawing/2014/main" id="{51400C2F-E334-3459-6BDC-DBA8B1B63783}"/>
              </a:ext>
            </a:extLst>
          </p:cNvPr>
          <p:cNvSpPr>
            <a:spLocks noGrp="1"/>
          </p:cNvSpPr>
          <p:nvPr>
            <p:ph type="sldNum" sz="quarter" idx="12"/>
          </p:nvPr>
        </p:nvSpPr>
        <p:spPr/>
        <p:txBody>
          <a:bodyPr/>
          <a:lstStyle/>
          <a:p>
            <a:fld id="{41461A4C-1453-7247-9AAE-4D0675A386AC}" type="slidenum">
              <a:rPr lang="en-CA" noProof="0" smtClean="0"/>
              <a:t>16</a:t>
            </a:fld>
            <a:endParaRPr lang="en-CA" noProof="0"/>
          </a:p>
        </p:txBody>
      </p:sp>
      <p:sp>
        <p:nvSpPr>
          <p:cNvPr id="6" name="Title 5">
            <a:extLst>
              <a:ext uri="{FF2B5EF4-FFF2-40B4-BE49-F238E27FC236}">
                <a16:creationId xmlns:a16="http://schemas.microsoft.com/office/drawing/2014/main" id="{B2E56C77-6737-A1A5-9B63-AC69318A7D38}"/>
              </a:ext>
            </a:extLst>
          </p:cNvPr>
          <p:cNvSpPr>
            <a:spLocks noGrp="1"/>
          </p:cNvSpPr>
          <p:nvPr>
            <p:ph type="title"/>
          </p:nvPr>
        </p:nvSpPr>
        <p:spPr/>
        <p:txBody>
          <a:bodyPr/>
          <a:lstStyle/>
          <a:p>
            <a:r>
              <a:rPr lang="en-CA" noProof="0"/>
              <a:t>Creativity &amp; innovation</a:t>
            </a:r>
          </a:p>
        </p:txBody>
      </p:sp>
      <p:sp>
        <p:nvSpPr>
          <p:cNvPr id="2" name="Content Placeholder 1">
            <a:extLst>
              <a:ext uri="{FF2B5EF4-FFF2-40B4-BE49-F238E27FC236}">
                <a16:creationId xmlns:a16="http://schemas.microsoft.com/office/drawing/2014/main" id="{44816706-D8F2-1E29-FDF5-34E88A01AFD2}"/>
              </a:ext>
            </a:extLst>
          </p:cNvPr>
          <p:cNvSpPr>
            <a:spLocks noGrp="1"/>
          </p:cNvSpPr>
          <p:nvPr>
            <p:ph sz="quarter" idx="13"/>
          </p:nvPr>
        </p:nvSpPr>
        <p:spPr/>
        <p:txBody>
          <a:bodyPr>
            <a:normAutofit/>
          </a:bodyPr>
          <a:lstStyle/>
          <a:p>
            <a:r>
              <a:rPr lang="en-CA" noProof="0"/>
              <a:t>Your ability to imagine, develop, express, encourage, and apply ideas in ways that are novel, unexpected, or challenge existing methods and norms.</a:t>
            </a:r>
          </a:p>
        </p:txBody>
      </p:sp>
      <p:grpSp>
        <p:nvGrpSpPr>
          <p:cNvPr id="3" name="Group 2">
            <a:extLst>
              <a:ext uri="{FF2B5EF4-FFF2-40B4-BE49-F238E27FC236}">
                <a16:creationId xmlns:a16="http://schemas.microsoft.com/office/drawing/2014/main" id="{24493958-C86F-6D74-B60B-46DFA7FC23F2}"/>
              </a:ext>
            </a:extLst>
          </p:cNvPr>
          <p:cNvGrpSpPr/>
          <p:nvPr/>
        </p:nvGrpSpPr>
        <p:grpSpPr>
          <a:xfrm>
            <a:off x="5650835" y="5937334"/>
            <a:ext cx="914400" cy="914400"/>
            <a:chOff x="4379494" y="5853110"/>
            <a:chExt cx="914400" cy="914400"/>
          </a:xfrm>
        </p:grpSpPr>
        <p:pic>
          <p:nvPicPr>
            <p:cNvPr id="5" name="Graphic 4" descr="Storytelling outline">
              <a:extLst>
                <a:ext uri="{FF2B5EF4-FFF2-40B4-BE49-F238E27FC236}">
                  <a16:creationId xmlns:a16="http://schemas.microsoft.com/office/drawing/2014/main" id="{87BDB661-5C98-1854-7B74-9892E3498E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8" name="Diamond 7">
              <a:extLst>
                <a:ext uri="{FF2B5EF4-FFF2-40B4-BE49-F238E27FC236}">
                  <a16:creationId xmlns:a16="http://schemas.microsoft.com/office/drawing/2014/main" id="{9514F46C-AC5D-6AD4-047A-A9C322601763}"/>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9</a:t>
              </a:r>
              <a:endParaRPr lang="en-US" sz="900">
                <a:solidFill>
                  <a:schemeClr val="accent2"/>
                </a:solidFill>
              </a:endParaRPr>
            </a:p>
          </p:txBody>
        </p:sp>
      </p:grpSp>
    </p:spTree>
    <p:extLst>
      <p:ext uri="{BB962C8B-B14F-4D97-AF65-F5344CB8AC3E}">
        <p14:creationId xmlns:p14="http://schemas.microsoft.com/office/powerpoint/2010/main" val="19035557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A5339-0706-EA73-89C7-A51335A0302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6157F4-5797-B42C-B1C8-BCCAFD415FD0}"/>
              </a:ext>
            </a:extLst>
          </p:cNvPr>
          <p:cNvSpPr>
            <a:spLocks noGrp="1"/>
          </p:cNvSpPr>
          <p:nvPr>
            <p:ph idx="1"/>
          </p:nvPr>
        </p:nvSpPr>
        <p:spPr>
          <a:xfrm>
            <a:off x="8075691" y="1242875"/>
            <a:ext cx="3510452" cy="4658304"/>
          </a:xfrm>
        </p:spPr>
        <p:txBody>
          <a:bodyPr>
            <a:normAutofit/>
          </a:bodyPr>
          <a:lstStyle/>
          <a:p>
            <a:r>
              <a:rPr lang="en-CA" noProof="0"/>
              <a:t>Your ability to imagine, develop, express, encourage, and apply ideas in ways that are novel, unexpected, or challenge existing methods and norms.</a:t>
            </a:r>
          </a:p>
        </p:txBody>
      </p:sp>
      <p:sp>
        <p:nvSpPr>
          <p:cNvPr id="6" name="Title 5">
            <a:extLst>
              <a:ext uri="{FF2B5EF4-FFF2-40B4-BE49-F238E27FC236}">
                <a16:creationId xmlns:a16="http://schemas.microsoft.com/office/drawing/2014/main" id="{3C851178-8E92-D4C8-D487-479D54945603}"/>
              </a:ext>
            </a:extLst>
          </p:cNvPr>
          <p:cNvSpPr>
            <a:spLocks noGrp="1"/>
          </p:cNvSpPr>
          <p:nvPr>
            <p:ph type="title"/>
          </p:nvPr>
        </p:nvSpPr>
        <p:spPr>
          <a:xfrm>
            <a:off x="620095" y="1242874"/>
            <a:ext cx="6477822" cy="4658303"/>
          </a:xfrm>
        </p:spPr>
        <p:txBody>
          <a:bodyPr>
            <a:normAutofit/>
          </a:bodyPr>
          <a:lstStyle/>
          <a:p>
            <a:r>
              <a:rPr lang="en-CA" sz="2800" noProof="0"/>
              <a:t>Creativity </a:t>
            </a:r>
            <a:br>
              <a:rPr lang="en-CA" sz="2800" noProof="0"/>
            </a:br>
            <a:r>
              <a:rPr lang="en-CA" sz="2800" noProof="0"/>
              <a:t> &amp;</a:t>
            </a:r>
            <a:br>
              <a:rPr lang="en-CA" sz="2800" noProof="0"/>
            </a:br>
            <a:r>
              <a:rPr lang="en-CA" sz="2800" noProof="0"/>
              <a:t>Innovation</a:t>
            </a:r>
          </a:p>
        </p:txBody>
      </p:sp>
      <p:sp>
        <p:nvSpPr>
          <p:cNvPr id="10" name="Freeform: Shape 9">
            <a:extLst>
              <a:ext uri="{FF2B5EF4-FFF2-40B4-BE49-F238E27FC236}">
                <a16:creationId xmlns:a16="http://schemas.microsoft.com/office/drawing/2014/main" id="{3C2E44F5-DBC9-B3C9-5D10-E93B30066291}"/>
              </a:ext>
            </a:extLst>
          </p:cNvPr>
          <p:cNvSpPr/>
          <p:nvPr/>
        </p:nvSpPr>
        <p:spPr>
          <a:xfrm>
            <a:off x="3049860" y="1176107"/>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75881" tIns="240897" rIns="275881" bIns="240897" numCol="1" spcCol="1270" anchor="ctr" anchorCtr="0">
            <a:noAutofit/>
          </a:bodyPr>
          <a:lstStyle/>
          <a:p>
            <a:pPr lvl="0" algn="ctr" defTabSz="577850">
              <a:lnSpc>
                <a:spcPct val="90000"/>
              </a:lnSpc>
              <a:spcBef>
                <a:spcPct val="0"/>
              </a:spcBef>
              <a:spcAft>
                <a:spcPct val="35000"/>
              </a:spcAft>
            </a:pPr>
            <a:r>
              <a:rPr lang="en-CA" sz="1300" noProof="0"/>
              <a:t>Use your imagination and curiosity</a:t>
            </a:r>
          </a:p>
        </p:txBody>
      </p:sp>
      <p:sp>
        <p:nvSpPr>
          <p:cNvPr id="12" name="Freeform: Shape 11">
            <a:extLst>
              <a:ext uri="{FF2B5EF4-FFF2-40B4-BE49-F238E27FC236}">
                <a16:creationId xmlns:a16="http://schemas.microsoft.com/office/drawing/2014/main" id="{407145E8-FE92-AC7B-AF98-D0E500B48541}"/>
              </a:ext>
            </a:extLst>
          </p:cNvPr>
          <p:cNvSpPr/>
          <p:nvPr/>
        </p:nvSpPr>
        <p:spPr>
          <a:xfrm>
            <a:off x="4552150" y="2008908"/>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2150690"/>
              <a:satOff val="8409"/>
              <a:lumOff val="-118"/>
              <a:alphaOff val="0"/>
            </a:schemeClr>
          </a:fillRef>
          <a:effectRef idx="2">
            <a:schemeClr val="accent2">
              <a:hueOff val="-2150690"/>
              <a:satOff val="8409"/>
              <a:lumOff val="-118"/>
              <a:alphaOff val="0"/>
            </a:schemeClr>
          </a:effectRef>
          <a:fontRef idx="minor">
            <a:schemeClr val="lt1"/>
          </a:fontRef>
        </p:style>
        <p:txBody>
          <a:bodyPr spcFirstLastPara="0" vert="horz" wrap="square" lIns="275881" tIns="240897" rIns="275881" bIns="240897" numCol="1" spcCol="1270" anchor="ctr" anchorCtr="0">
            <a:noAutofit/>
          </a:bodyPr>
          <a:lstStyle/>
          <a:p>
            <a:pPr lvl="0" algn="ctr" defTabSz="577850">
              <a:lnSpc>
                <a:spcPct val="90000"/>
              </a:lnSpc>
              <a:spcBef>
                <a:spcPct val="0"/>
              </a:spcBef>
              <a:spcAft>
                <a:spcPct val="35000"/>
              </a:spcAft>
            </a:pPr>
            <a:r>
              <a:rPr lang="en-CA" sz="1300" noProof="0"/>
              <a:t>Identify opportunities to innovate</a:t>
            </a:r>
          </a:p>
        </p:txBody>
      </p:sp>
      <p:sp>
        <p:nvSpPr>
          <p:cNvPr id="14" name="Freeform: Shape 13">
            <a:extLst>
              <a:ext uri="{FF2B5EF4-FFF2-40B4-BE49-F238E27FC236}">
                <a16:creationId xmlns:a16="http://schemas.microsoft.com/office/drawing/2014/main" id="{B8F6AC77-F6B9-0222-0A00-3B21380B6D78}"/>
              </a:ext>
            </a:extLst>
          </p:cNvPr>
          <p:cNvSpPr/>
          <p:nvPr/>
        </p:nvSpPr>
        <p:spPr>
          <a:xfrm>
            <a:off x="4552150" y="3779910"/>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4301379"/>
              <a:satOff val="16818"/>
              <a:lumOff val="-235"/>
              <a:alphaOff val="0"/>
            </a:schemeClr>
          </a:fillRef>
          <a:effectRef idx="2">
            <a:schemeClr val="accent2">
              <a:hueOff val="-4301379"/>
              <a:satOff val="16818"/>
              <a:lumOff val="-235"/>
              <a:alphaOff val="0"/>
            </a:schemeClr>
          </a:effectRef>
          <a:fontRef idx="minor">
            <a:schemeClr val="lt1"/>
          </a:fontRef>
        </p:style>
        <p:txBody>
          <a:bodyPr spcFirstLastPara="0" vert="horz" wrap="square" lIns="275881" tIns="240897" rIns="275881" bIns="240897" numCol="1" spcCol="1270" anchor="ctr" anchorCtr="0">
            <a:noAutofit/>
          </a:bodyPr>
          <a:lstStyle/>
          <a:p>
            <a:pPr lvl="0" algn="ctr" defTabSz="577850">
              <a:lnSpc>
                <a:spcPct val="90000"/>
              </a:lnSpc>
              <a:spcBef>
                <a:spcPct val="0"/>
              </a:spcBef>
              <a:spcAft>
                <a:spcPct val="35000"/>
              </a:spcAft>
            </a:pPr>
            <a:r>
              <a:rPr lang="en-CA" sz="1300" noProof="0"/>
              <a:t>Generate ideas that are novel to yourself or others</a:t>
            </a:r>
          </a:p>
        </p:txBody>
      </p:sp>
      <p:sp>
        <p:nvSpPr>
          <p:cNvPr id="16" name="Freeform: Shape 15">
            <a:extLst>
              <a:ext uri="{FF2B5EF4-FFF2-40B4-BE49-F238E27FC236}">
                <a16:creationId xmlns:a16="http://schemas.microsoft.com/office/drawing/2014/main" id="{53D7005F-F0EC-C16B-4946-D0C3B018CA7E}"/>
              </a:ext>
            </a:extLst>
          </p:cNvPr>
          <p:cNvSpPr/>
          <p:nvPr/>
        </p:nvSpPr>
        <p:spPr>
          <a:xfrm>
            <a:off x="3049860" y="4613643"/>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6452069"/>
              <a:satOff val="25227"/>
              <a:lumOff val="-353"/>
              <a:alphaOff val="0"/>
            </a:schemeClr>
          </a:fillRef>
          <a:effectRef idx="2">
            <a:schemeClr val="accent2">
              <a:hueOff val="-6452069"/>
              <a:satOff val="25227"/>
              <a:lumOff val="-353"/>
              <a:alphaOff val="0"/>
            </a:schemeClr>
          </a:effectRef>
          <a:fontRef idx="minor">
            <a:schemeClr val="lt1"/>
          </a:fontRef>
        </p:style>
        <p:txBody>
          <a:bodyPr spcFirstLastPara="0" vert="horz" wrap="square" lIns="275881" tIns="240897" rIns="275881" bIns="240897" numCol="1" spcCol="1270" anchor="ctr" anchorCtr="0">
            <a:noAutofit/>
          </a:bodyPr>
          <a:lstStyle/>
          <a:p>
            <a:pPr lvl="0" algn="ctr" defTabSz="577850">
              <a:lnSpc>
                <a:spcPct val="90000"/>
              </a:lnSpc>
              <a:spcBef>
                <a:spcPct val="0"/>
              </a:spcBef>
              <a:spcAft>
                <a:spcPct val="35000"/>
              </a:spcAft>
            </a:pPr>
            <a:r>
              <a:rPr lang="en-CA" sz="1300" noProof="0"/>
              <a:t>Develop your ideas</a:t>
            </a:r>
          </a:p>
        </p:txBody>
      </p:sp>
      <p:sp>
        <p:nvSpPr>
          <p:cNvPr id="18" name="Freeform: Shape 17">
            <a:extLst>
              <a:ext uri="{FF2B5EF4-FFF2-40B4-BE49-F238E27FC236}">
                <a16:creationId xmlns:a16="http://schemas.microsoft.com/office/drawing/2014/main" id="{7B93C45C-D7D1-2C4E-FB23-797FE12B47BA}"/>
              </a:ext>
            </a:extLst>
          </p:cNvPr>
          <p:cNvSpPr/>
          <p:nvPr/>
        </p:nvSpPr>
        <p:spPr>
          <a:xfrm>
            <a:off x="1540906" y="3780842"/>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8602758"/>
              <a:satOff val="33636"/>
              <a:lumOff val="-470"/>
              <a:alphaOff val="0"/>
            </a:schemeClr>
          </a:fillRef>
          <a:effectRef idx="2">
            <a:schemeClr val="accent2">
              <a:hueOff val="-8602758"/>
              <a:satOff val="33636"/>
              <a:lumOff val="-470"/>
              <a:alphaOff val="0"/>
            </a:schemeClr>
          </a:effectRef>
          <a:fontRef idx="minor">
            <a:schemeClr val="lt1"/>
          </a:fontRef>
        </p:style>
        <p:txBody>
          <a:bodyPr spcFirstLastPara="0" vert="horz" wrap="square" lIns="275881" tIns="240897" rIns="275881" bIns="240897" numCol="1" spcCol="1270" anchor="ctr" anchorCtr="0">
            <a:noAutofit/>
          </a:bodyPr>
          <a:lstStyle/>
          <a:p>
            <a:pPr lvl="0" algn="ctr" defTabSz="577850">
              <a:lnSpc>
                <a:spcPct val="90000"/>
              </a:lnSpc>
              <a:spcBef>
                <a:spcPct val="0"/>
              </a:spcBef>
              <a:spcAft>
                <a:spcPct val="35000"/>
              </a:spcAft>
            </a:pPr>
            <a:r>
              <a:rPr lang="en-CA" sz="1300" noProof="0"/>
              <a:t>Apply your ideas</a:t>
            </a:r>
          </a:p>
        </p:txBody>
      </p:sp>
      <p:sp>
        <p:nvSpPr>
          <p:cNvPr id="19" name="Freeform: Shape 18">
            <a:extLst>
              <a:ext uri="{FF2B5EF4-FFF2-40B4-BE49-F238E27FC236}">
                <a16:creationId xmlns:a16="http://schemas.microsoft.com/office/drawing/2014/main" id="{626890C4-8B8E-3DA5-320D-BAB61BB17446}"/>
              </a:ext>
            </a:extLst>
          </p:cNvPr>
          <p:cNvSpPr/>
          <p:nvPr/>
        </p:nvSpPr>
        <p:spPr>
          <a:xfrm>
            <a:off x="1540906" y="2007045"/>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10753447"/>
              <a:satOff val="42045"/>
              <a:lumOff val="-588"/>
              <a:alphaOff val="0"/>
            </a:schemeClr>
          </a:fillRef>
          <a:effectRef idx="2">
            <a:schemeClr val="accent2">
              <a:hueOff val="-10753447"/>
              <a:satOff val="42045"/>
              <a:lumOff val="-588"/>
              <a:alphaOff val="0"/>
            </a:schemeClr>
          </a:effectRef>
          <a:fontRef idx="minor">
            <a:schemeClr val="lt1"/>
          </a:fontRef>
        </p:style>
        <p:txBody>
          <a:bodyPr spcFirstLastPara="0" vert="horz" wrap="square" lIns="275881" tIns="240897" rIns="275881" bIns="240897" numCol="1" spcCol="1270" anchor="ctr" anchorCtr="0">
            <a:noAutofit/>
          </a:bodyPr>
          <a:lstStyle/>
          <a:p>
            <a:pPr lvl="0" algn="ctr" defTabSz="577850">
              <a:lnSpc>
                <a:spcPct val="90000"/>
              </a:lnSpc>
              <a:spcBef>
                <a:spcPct val="0"/>
              </a:spcBef>
              <a:spcAft>
                <a:spcPct val="35000"/>
              </a:spcAft>
            </a:pPr>
            <a:r>
              <a:rPr lang="en-CA" sz="1300" noProof="0"/>
              <a:t>Facilitate a creative &amp; innovative environment</a:t>
            </a:r>
            <a:endParaRPr lang="en-CA" sz="1300" kern="1200" noProof="0"/>
          </a:p>
        </p:txBody>
      </p:sp>
      <p:sp>
        <p:nvSpPr>
          <p:cNvPr id="5" name="Footer Placeholder 3">
            <a:extLst>
              <a:ext uri="{FF2B5EF4-FFF2-40B4-BE49-F238E27FC236}">
                <a16:creationId xmlns:a16="http://schemas.microsoft.com/office/drawing/2014/main" id="{E6341255-D1DB-CFB3-1F47-7422A0A4A333}"/>
              </a:ext>
            </a:extLst>
          </p:cNvPr>
          <p:cNvSpPr>
            <a:spLocks noGrp="1"/>
          </p:cNvSpPr>
          <p:nvPr>
            <p:ph type="ftr" sz="quarter" idx="11"/>
          </p:nvPr>
        </p:nvSpPr>
        <p:spPr>
          <a:xfrm>
            <a:off x="618386" y="6310310"/>
            <a:ext cx="4114800" cy="365125"/>
          </a:xfrm>
        </p:spPr>
        <p:txBody>
          <a:bodyPr/>
          <a:lstStyle/>
          <a:p>
            <a:r>
              <a:rPr lang="en-CA" noProof="0"/>
              <a:t>Skills for Success: Creativity &amp; Innovation</a:t>
            </a:r>
          </a:p>
        </p:txBody>
      </p:sp>
      <p:sp>
        <p:nvSpPr>
          <p:cNvPr id="8" name="Slide Number Placeholder 6">
            <a:extLst>
              <a:ext uri="{FF2B5EF4-FFF2-40B4-BE49-F238E27FC236}">
                <a16:creationId xmlns:a16="http://schemas.microsoft.com/office/drawing/2014/main" id="{468B31D4-BFED-D3AC-D172-CB8B0F305E42}"/>
              </a:ext>
            </a:extLst>
          </p:cNvPr>
          <p:cNvSpPr>
            <a:spLocks noGrp="1"/>
          </p:cNvSpPr>
          <p:nvPr>
            <p:ph type="sldNum" sz="quarter" idx="12"/>
          </p:nvPr>
        </p:nvSpPr>
        <p:spPr>
          <a:xfrm>
            <a:off x="10293098" y="6356352"/>
            <a:ext cx="1273885" cy="365125"/>
          </a:xfrm>
        </p:spPr>
        <p:txBody>
          <a:bodyPr/>
          <a:lstStyle/>
          <a:p>
            <a:fld id="{41461A4C-1453-7247-9AAE-4D0675A386AC}" type="slidenum">
              <a:rPr lang="en-CA" noProof="0" smtClean="0"/>
              <a:t>17</a:t>
            </a:fld>
            <a:endParaRPr lang="en-CA" noProof="0"/>
          </a:p>
        </p:txBody>
      </p:sp>
      <p:grpSp>
        <p:nvGrpSpPr>
          <p:cNvPr id="3" name="Group 2">
            <a:extLst>
              <a:ext uri="{FF2B5EF4-FFF2-40B4-BE49-F238E27FC236}">
                <a16:creationId xmlns:a16="http://schemas.microsoft.com/office/drawing/2014/main" id="{5B05F3DC-358C-F5A4-CD80-74A3E41953DA}"/>
              </a:ext>
            </a:extLst>
          </p:cNvPr>
          <p:cNvGrpSpPr/>
          <p:nvPr/>
        </p:nvGrpSpPr>
        <p:grpSpPr>
          <a:xfrm>
            <a:off x="5650835" y="5937334"/>
            <a:ext cx="914400" cy="914400"/>
            <a:chOff x="4379494" y="5853110"/>
            <a:chExt cx="914400" cy="914400"/>
          </a:xfrm>
        </p:grpSpPr>
        <p:pic>
          <p:nvPicPr>
            <p:cNvPr id="4" name="Graphic 3" descr="Storytelling outline">
              <a:extLst>
                <a:ext uri="{FF2B5EF4-FFF2-40B4-BE49-F238E27FC236}">
                  <a16:creationId xmlns:a16="http://schemas.microsoft.com/office/drawing/2014/main" id="{A3EC9F07-66C5-070B-6A0D-6A4FB711DCC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7" name="Diamond 6">
              <a:extLst>
                <a:ext uri="{FF2B5EF4-FFF2-40B4-BE49-F238E27FC236}">
                  <a16:creationId xmlns:a16="http://schemas.microsoft.com/office/drawing/2014/main" id="{2CC867EF-4F49-439C-623D-832241A484CD}"/>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9</a:t>
              </a:r>
              <a:endParaRPr lang="en-US" sz="900">
                <a:solidFill>
                  <a:schemeClr val="accent2"/>
                </a:solidFill>
              </a:endParaRPr>
            </a:p>
          </p:txBody>
        </p:sp>
      </p:grpSp>
    </p:spTree>
    <p:extLst>
      <p:ext uri="{BB962C8B-B14F-4D97-AF65-F5344CB8AC3E}">
        <p14:creationId xmlns:p14="http://schemas.microsoft.com/office/powerpoint/2010/main" val="16492855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out)">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out)">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circle(out)">
                                      <p:cBhvr>
                                        <p:cTn id="17" dur="2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circle(out)">
                                      <p:cBhvr>
                                        <p:cTn id="22" dur="20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32"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circle(out)">
                                      <p:cBhvr>
                                        <p:cTn id="27" dur="20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32"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circle(out)">
                                      <p:cBhvr>
                                        <p:cTn id="32"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P spid="16" grpId="0" animBg="1"/>
      <p:bldP spid="18" grpId="0" animBg="1"/>
      <p:bldP spid="1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97907-06F0-1930-C33D-1955DC3599D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D99D316-EB52-2678-42AE-CF05A8C6FF73}"/>
              </a:ext>
            </a:extLst>
          </p:cNvPr>
          <p:cNvSpPr>
            <a:spLocks noGrp="1"/>
          </p:cNvSpPr>
          <p:nvPr>
            <p:ph type="title"/>
          </p:nvPr>
        </p:nvSpPr>
        <p:spPr/>
        <p:txBody>
          <a:bodyPr>
            <a:normAutofit/>
          </a:bodyPr>
          <a:lstStyle/>
          <a:p>
            <a:r>
              <a:rPr lang="en-CA" sz="2800" noProof="0"/>
              <a:t>Creativity &amp; innovation</a:t>
            </a:r>
          </a:p>
        </p:txBody>
      </p:sp>
      <p:sp>
        <p:nvSpPr>
          <p:cNvPr id="5" name="Footer Placeholder 3">
            <a:extLst>
              <a:ext uri="{FF2B5EF4-FFF2-40B4-BE49-F238E27FC236}">
                <a16:creationId xmlns:a16="http://schemas.microsoft.com/office/drawing/2014/main" id="{197B9069-1F71-FD1B-7DD8-D70A8EFF0F3F}"/>
              </a:ext>
            </a:extLst>
          </p:cNvPr>
          <p:cNvSpPr>
            <a:spLocks noGrp="1"/>
          </p:cNvSpPr>
          <p:nvPr>
            <p:ph type="ftr" sz="quarter" idx="11"/>
          </p:nvPr>
        </p:nvSpPr>
        <p:spPr/>
        <p:txBody>
          <a:bodyPr/>
          <a:lstStyle/>
          <a:p>
            <a:r>
              <a:rPr lang="en-CA" noProof="0"/>
              <a:t>Skills for Success: Creativity &amp; Innovation</a:t>
            </a:r>
          </a:p>
        </p:txBody>
      </p:sp>
      <p:sp>
        <p:nvSpPr>
          <p:cNvPr id="8" name="Slide Number Placeholder 6">
            <a:extLst>
              <a:ext uri="{FF2B5EF4-FFF2-40B4-BE49-F238E27FC236}">
                <a16:creationId xmlns:a16="http://schemas.microsoft.com/office/drawing/2014/main" id="{73E0427B-C04E-F8D8-91A8-380BBB55724F}"/>
              </a:ext>
            </a:extLst>
          </p:cNvPr>
          <p:cNvSpPr>
            <a:spLocks noGrp="1"/>
          </p:cNvSpPr>
          <p:nvPr>
            <p:ph type="sldNum" sz="quarter" idx="12"/>
          </p:nvPr>
        </p:nvSpPr>
        <p:spPr/>
        <p:txBody>
          <a:bodyPr/>
          <a:lstStyle/>
          <a:p>
            <a:fld id="{41461A4C-1453-7247-9AAE-4D0675A386AC}" type="slidenum">
              <a:rPr lang="en-CA" noProof="0" smtClean="0"/>
              <a:t>18</a:t>
            </a:fld>
            <a:endParaRPr lang="en-CA" noProof="0"/>
          </a:p>
        </p:txBody>
      </p:sp>
      <p:sp>
        <p:nvSpPr>
          <p:cNvPr id="10" name="Freeform: Shape 9">
            <a:extLst>
              <a:ext uri="{FF2B5EF4-FFF2-40B4-BE49-F238E27FC236}">
                <a16:creationId xmlns:a16="http://schemas.microsoft.com/office/drawing/2014/main" id="{A85256C2-6E2F-3F0D-0982-22EBA590047F}"/>
              </a:ext>
            </a:extLst>
          </p:cNvPr>
          <p:cNvSpPr/>
          <p:nvPr/>
        </p:nvSpPr>
        <p:spPr>
          <a:xfrm>
            <a:off x="625017"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CA" sz="1300" kern="1200" noProof="0"/>
              <a:t>Use your imagination and curiosity</a:t>
            </a:r>
          </a:p>
        </p:txBody>
      </p:sp>
      <p:sp>
        <p:nvSpPr>
          <p:cNvPr id="12" name="Freeform: Shape 11">
            <a:extLst>
              <a:ext uri="{FF2B5EF4-FFF2-40B4-BE49-F238E27FC236}">
                <a16:creationId xmlns:a16="http://schemas.microsoft.com/office/drawing/2014/main" id="{EAF448BA-6C17-C6DC-948E-743A83163E3B}"/>
              </a:ext>
            </a:extLst>
          </p:cNvPr>
          <p:cNvSpPr/>
          <p:nvPr/>
        </p:nvSpPr>
        <p:spPr>
          <a:xfrm>
            <a:off x="2500389"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2150690"/>
              <a:satOff val="8409"/>
              <a:lumOff val="-118"/>
              <a:alphaOff val="0"/>
            </a:schemeClr>
          </a:fillRef>
          <a:effectRef idx="2">
            <a:schemeClr val="accent2">
              <a:hueOff val="-2150690"/>
              <a:satOff val="8409"/>
              <a:lumOff val="-11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CA" sz="1300" kern="1200" noProof="0"/>
              <a:t>Identify opportunities to innovate</a:t>
            </a:r>
          </a:p>
        </p:txBody>
      </p:sp>
      <p:sp>
        <p:nvSpPr>
          <p:cNvPr id="14" name="Freeform: Shape 13">
            <a:extLst>
              <a:ext uri="{FF2B5EF4-FFF2-40B4-BE49-F238E27FC236}">
                <a16:creationId xmlns:a16="http://schemas.microsoft.com/office/drawing/2014/main" id="{6437F259-C160-F388-4955-EE36A33ACBC5}"/>
              </a:ext>
            </a:extLst>
          </p:cNvPr>
          <p:cNvSpPr/>
          <p:nvPr/>
        </p:nvSpPr>
        <p:spPr>
          <a:xfrm>
            <a:off x="4375761"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4301379"/>
              <a:satOff val="16818"/>
              <a:lumOff val="-235"/>
              <a:alphaOff val="0"/>
            </a:schemeClr>
          </a:fillRef>
          <a:effectRef idx="2">
            <a:schemeClr val="accent2">
              <a:hueOff val="-4301379"/>
              <a:satOff val="16818"/>
              <a:lumOff val="-235"/>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CA" sz="1300" kern="1200" noProof="0"/>
              <a:t>Generate ideas that are novel to yourself or others</a:t>
            </a:r>
          </a:p>
        </p:txBody>
      </p:sp>
      <p:sp>
        <p:nvSpPr>
          <p:cNvPr id="16" name="Freeform: Shape 15">
            <a:extLst>
              <a:ext uri="{FF2B5EF4-FFF2-40B4-BE49-F238E27FC236}">
                <a16:creationId xmlns:a16="http://schemas.microsoft.com/office/drawing/2014/main" id="{58952846-0092-BF6B-F0EA-0DE5969731E7}"/>
              </a:ext>
            </a:extLst>
          </p:cNvPr>
          <p:cNvSpPr/>
          <p:nvPr/>
        </p:nvSpPr>
        <p:spPr>
          <a:xfrm>
            <a:off x="6251133"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6452069"/>
              <a:satOff val="25227"/>
              <a:lumOff val="-353"/>
              <a:alphaOff val="0"/>
            </a:schemeClr>
          </a:fillRef>
          <a:effectRef idx="2">
            <a:schemeClr val="accent2">
              <a:hueOff val="-6452069"/>
              <a:satOff val="25227"/>
              <a:lumOff val="-353"/>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CA" sz="1300" kern="1200" noProof="0"/>
              <a:t>Develop your ideas</a:t>
            </a:r>
          </a:p>
        </p:txBody>
      </p:sp>
      <p:sp>
        <p:nvSpPr>
          <p:cNvPr id="18" name="Freeform: Shape 17">
            <a:extLst>
              <a:ext uri="{FF2B5EF4-FFF2-40B4-BE49-F238E27FC236}">
                <a16:creationId xmlns:a16="http://schemas.microsoft.com/office/drawing/2014/main" id="{6825DD20-D785-FEFC-0BAE-74B2D61D3E90}"/>
              </a:ext>
            </a:extLst>
          </p:cNvPr>
          <p:cNvSpPr/>
          <p:nvPr/>
        </p:nvSpPr>
        <p:spPr>
          <a:xfrm>
            <a:off x="8126505"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8602758"/>
              <a:satOff val="33636"/>
              <a:lumOff val="-470"/>
              <a:alphaOff val="0"/>
            </a:schemeClr>
          </a:fillRef>
          <a:effectRef idx="2">
            <a:schemeClr val="accent2">
              <a:hueOff val="-8602758"/>
              <a:satOff val="33636"/>
              <a:lumOff val="-47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CA" sz="1300" kern="1200" noProof="0"/>
              <a:t>Apply your ideas</a:t>
            </a:r>
          </a:p>
        </p:txBody>
      </p:sp>
      <p:sp>
        <p:nvSpPr>
          <p:cNvPr id="19" name="Freeform: Shape 18">
            <a:extLst>
              <a:ext uri="{FF2B5EF4-FFF2-40B4-BE49-F238E27FC236}">
                <a16:creationId xmlns:a16="http://schemas.microsoft.com/office/drawing/2014/main" id="{4B229CF5-83C1-BCF5-FA8F-3866CA5023D1}"/>
              </a:ext>
            </a:extLst>
          </p:cNvPr>
          <p:cNvSpPr/>
          <p:nvPr/>
        </p:nvSpPr>
        <p:spPr>
          <a:xfrm>
            <a:off x="10001877"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10753447"/>
              <a:satOff val="42045"/>
              <a:lumOff val="-588"/>
              <a:alphaOff val="0"/>
            </a:schemeClr>
          </a:fillRef>
          <a:effectRef idx="2">
            <a:schemeClr val="accent2">
              <a:hueOff val="-10753447"/>
              <a:satOff val="42045"/>
              <a:lumOff val="-58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CA" sz="1300" kern="1200" noProof="0"/>
              <a:t>Facilitate a creative &amp; innovative environment </a:t>
            </a:r>
          </a:p>
        </p:txBody>
      </p:sp>
      <p:sp>
        <p:nvSpPr>
          <p:cNvPr id="3" name="Freeform: Shape 2">
            <a:extLst>
              <a:ext uri="{FF2B5EF4-FFF2-40B4-BE49-F238E27FC236}">
                <a16:creationId xmlns:a16="http://schemas.microsoft.com/office/drawing/2014/main" id="{DE6CCFF8-C84B-AC44-29AD-5E511C2DFAEF}"/>
              </a:ext>
            </a:extLst>
          </p:cNvPr>
          <p:cNvSpPr/>
          <p:nvPr/>
        </p:nvSpPr>
        <p:spPr>
          <a:xfrm>
            <a:off x="625017"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CA" sz="1000" noProof="0"/>
              <a:t>Imagine different situations and possibilities</a:t>
            </a:r>
          </a:p>
          <a:p>
            <a:pPr marL="87313" lvl="1" indent="-87313" defTabSz="400050">
              <a:lnSpc>
                <a:spcPct val="110000"/>
              </a:lnSpc>
              <a:spcBef>
                <a:spcPts val="300"/>
              </a:spcBef>
              <a:spcAft>
                <a:spcPts val="300"/>
              </a:spcAft>
              <a:buChar char="•"/>
            </a:pPr>
            <a:r>
              <a:rPr lang="en-CA" sz="1000" noProof="0"/>
              <a:t>Show interest in learning and applying new things</a:t>
            </a:r>
          </a:p>
          <a:p>
            <a:pPr marL="87313" lvl="1" indent="-87313" defTabSz="400050">
              <a:lnSpc>
                <a:spcPct val="110000"/>
              </a:lnSpc>
              <a:spcBef>
                <a:spcPts val="300"/>
              </a:spcBef>
              <a:spcAft>
                <a:spcPts val="300"/>
              </a:spcAft>
              <a:buChar char="•"/>
            </a:pPr>
            <a:r>
              <a:rPr lang="en-CA" sz="1000" noProof="0"/>
              <a:t>Seek a wide range of stimuli and experiences</a:t>
            </a:r>
          </a:p>
          <a:p>
            <a:pPr marL="87313" lvl="1" indent="-87313" defTabSz="400050">
              <a:lnSpc>
                <a:spcPct val="110000"/>
              </a:lnSpc>
              <a:spcBef>
                <a:spcPts val="300"/>
              </a:spcBef>
              <a:spcAft>
                <a:spcPts val="300"/>
              </a:spcAft>
              <a:buChar char="•"/>
            </a:pPr>
            <a:r>
              <a:rPr lang="en-CA" sz="1000" noProof="0"/>
              <a:t>Be open to new ideas without judging and setting limitations</a:t>
            </a:r>
          </a:p>
        </p:txBody>
      </p:sp>
      <p:sp>
        <p:nvSpPr>
          <p:cNvPr id="4" name="Freeform: Shape 3">
            <a:extLst>
              <a:ext uri="{FF2B5EF4-FFF2-40B4-BE49-F238E27FC236}">
                <a16:creationId xmlns:a16="http://schemas.microsoft.com/office/drawing/2014/main" id="{7421ADEE-FF0F-D32E-AD0C-CD80068E746F}"/>
              </a:ext>
            </a:extLst>
          </p:cNvPr>
          <p:cNvSpPr/>
          <p:nvPr/>
        </p:nvSpPr>
        <p:spPr>
          <a:xfrm>
            <a:off x="2518909"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2150690"/>
              <a:satOff val="8409"/>
              <a:lumOff val="-118"/>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CA" sz="1000" noProof="0"/>
              <a:t>Challenge norms, habits, and preconceptions where appropriate</a:t>
            </a:r>
          </a:p>
          <a:p>
            <a:pPr marL="87313" lvl="1" indent="-87313" defTabSz="400050">
              <a:lnSpc>
                <a:spcPct val="110000"/>
              </a:lnSpc>
              <a:spcBef>
                <a:spcPts val="300"/>
              </a:spcBef>
              <a:spcAft>
                <a:spcPts val="300"/>
              </a:spcAft>
              <a:buChar char="•"/>
            </a:pPr>
            <a:r>
              <a:rPr lang="en-CA" sz="1000" noProof="0"/>
              <a:t>Identify artificial constraints</a:t>
            </a:r>
          </a:p>
        </p:txBody>
      </p:sp>
      <p:sp>
        <p:nvSpPr>
          <p:cNvPr id="7" name="Freeform: Shape 6">
            <a:extLst>
              <a:ext uri="{FF2B5EF4-FFF2-40B4-BE49-F238E27FC236}">
                <a16:creationId xmlns:a16="http://schemas.microsoft.com/office/drawing/2014/main" id="{3BC8C9B6-5A77-16FF-CD7C-B01CABA254FF}"/>
              </a:ext>
            </a:extLst>
          </p:cNvPr>
          <p:cNvSpPr/>
          <p:nvPr/>
        </p:nvSpPr>
        <p:spPr>
          <a:xfrm>
            <a:off x="4355651"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4301379"/>
              <a:satOff val="16818"/>
              <a:lumOff val="-235"/>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150"/>
              </a:spcBef>
              <a:spcAft>
                <a:spcPts val="150"/>
              </a:spcAft>
              <a:buChar char="•"/>
            </a:pPr>
            <a:r>
              <a:rPr lang="en-CA" sz="1000" noProof="0"/>
              <a:t>Deviate from existing processes, thinking, and approaches</a:t>
            </a:r>
          </a:p>
          <a:p>
            <a:pPr marL="87313" lvl="1" indent="-87313" defTabSz="400050">
              <a:lnSpc>
                <a:spcPct val="110000"/>
              </a:lnSpc>
              <a:spcBef>
                <a:spcPts val="150"/>
              </a:spcBef>
              <a:spcAft>
                <a:spcPts val="150"/>
              </a:spcAft>
              <a:buChar char="•"/>
            </a:pPr>
            <a:r>
              <a:rPr lang="en-CA" sz="1000" noProof="0"/>
              <a:t>Use an inquisitive approach. For example: ask questions even when there is no obvious answer</a:t>
            </a:r>
          </a:p>
          <a:p>
            <a:pPr marL="87313" lvl="1" indent="-87313" defTabSz="400050">
              <a:lnSpc>
                <a:spcPct val="110000"/>
              </a:lnSpc>
              <a:spcBef>
                <a:spcPts val="150"/>
              </a:spcBef>
              <a:spcAft>
                <a:spcPts val="150"/>
              </a:spcAft>
              <a:buChar char="•"/>
            </a:pPr>
            <a:r>
              <a:rPr lang="en-CA" sz="1000" noProof="0"/>
              <a:t>Seek patterns where patterns may not be readily apparent. For example: combine unrelated attributes</a:t>
            </a:r>
          </a:p>
          <a:p>
            <a:pPr marL="87313" lvl="1" indent="-87313" defTabSz="400050">
              <a:lnSpc>
                <a:spcPct val="110000"/>
              </a:lnSpc>
              <a:spcBef>
                <a:spcPts val="150"/>
              </a:spcBef>
              <a:spcAft>
                <a:spcPts val="150"/>
              </a:spcAft>
              <a:buChar char="•"/>
            </a:pPr>
            <a:r>
              <a:rPr lang="en-CA" sz="1000" noProof="0"/>
              <a:t>Acknowledge and work with uncertainty and unpredictability.</a:t>
            </a:r>
          </a:p>
        </p:txBody>
      </p:sp>
      <p:sp>
        <p:nvSpPr>
          <p:cNvPr id="9" name="Freeform: Shape 8">
            <a:extLst>
              <a:ext uri="{FF2B5EF4-FFF2-40B4-BE49-F238E27FC236}">
                <a16:creationId xmlns:a16="http://schemas.microsoft.com/office/drawing/2014/main" id="{DF1F36BF-26FA-1E01-9429-6223E756298E}"/>
              </a:ext>
            </a:extLst>
          </p:cNvPr>
          <p:cNvSpPr/>
          <p:nvPr/>
        </p:nvSpPr>
        <p:spPr>
          <a:xfrm>
            <a:off x="6249542"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6452069"/>
              <a:satOff val="25227"/>
              <a:lumOff val="-353"/>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CA" sz="1000" noProof="0"/>
              <a:t>Reverse ideas and approaches to see if the opposite is true</a:t>
            </a:r>
          </a:p>
          <a:p>
            <a:pPr marL="87313" lvl="1" indent="-87313" defTabSz="400050">
              <a:lnSpc>
                <a:spcPct val="110000"/>
              </a:lnSpc>
              <a:spcBef>
                <a:spcPts val="300"/>
              </a:spcBef>
              <a:spcAft>
                <a:spcPts val="300"/>
              </a:spcAft>
              <a:buChar char="•"/>
            </a:pPr>
            <a:r>
              <a:rPr lang="en-CA" sz="1000" noProof="0"/>
              <a:t>Expand on ideas and approaches</a:t>
            </a:r>
          </a:p>
        </p:txBody>
      </p:sp>
      <p:sp>
        <p:nvSpPr>
          <p:cNvPr id="11" name="Freeform: Shape 10">
            <a:extLst>
              <a:ext uri="{FF2B5EF4-FFF2-40B4-BE49-F238E27FC236}">
                <a16:creationId xmlns:a16="http://schemas.microsoft.com/office/drawing/2014/main" id="{FCA767B9-B677-60F8-6516-A602963B13F5}"/>
              </a:ext>
            </a:extLst>
          </p:cNvPr>
          <p:cNvSpPr/>
          <p:nvPr/>
        </p:nvSpPr>
        <p:spPr>
          <a:xfrm>
            <a:off x="8143434"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8602758"/>
              <a:satOff val="33636"/>
              <a:lumOff val="-47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CA" sz="1000" noProof="0"/>
              <a:t>Act on the creative ideas and approaches to make tangible and useful contributions</a:t>
            </a:r>
          </a:p>
          <a:p>
            <a:pPr marL="87313" lvl="1" indent="-87313" defTabSz="400050">
              <a:lnSpc>
                <a:spcPct val="110000"/>
              </a:lnSpc>
              <a:spcBef>
                <a:spcPts val="300"/>
              </a:spcBef>
              <a:spcAft>
                <a:spcPts val="300"/>
              </a:spcAft>
              <a:buChar char="•"/>
            </a:pPr>
            <a:r>
              <a:rPr lang="en-CA" sz="1000" noProof="0"/>
              <a:t>Expect failures</a:t>
            </a:r>
          </a:p>
          <a:p>
            <a:pPr marL="87313" lvl="1" indent="-87313" defTabSz="400050">
              <a:lnSpc>
                <a:spcPct val="110000"/>
              </a:lnSpc>
              <a:spcBef>
                <a:spcPts val="300"/>
              </a:spcBef>
              <a:spcAft>
                <a:spcPts val="300"/>
              </a:spcAft>
              <a:buChar char="•"/>
            </a:pPr>
            <a:r>
              <a:rPr lang="en-CA" sz="1000" noProof="0"/>
              <a:t>Learn from failures to improve</a:t>
            </a:r>
          </a:p>
        </p:txBody>
      </p:sp>
      <p:sp>
        <p:nvSpPr>
          <p:cNvPr id="13" name="Freeform: Shape 12">
            <a:extLst>
              <a:ext uri="{FF2B5EF4-FFF2-40B4-BE49-F238E27FC236}">
                <a16:creationId xmlns:a16="http://schemas.microsoft.com/office/drawing/2014/main" id="{D3E06CFF-A268-3D6D-D25E-0803AA163A59}"/>
              </a:ext>
            </a:extLst>
          </p:cNvPr>
          <p:cNvSpPr/>
          <p:nvPr/>
        </p:nvSpPr>
        <p:spPr>
          <a:xfrm>
            <a:off x="10037326"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10753447"/>
              <a:satOff val="42045"/>
              <a:lumOff val="-588"/>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CA" sz="1000" noProof="0"/>
              <a:t>Encourage habits and behaviors that facilitate creativity and innovation in yourself and others, for example:</a:t>
            </a:r>
          </a:p>
          <a:p>
            <a:pPr marL="174625" lvl="2" indent="-87313" defTabSz="400050">
              <a:lnSpc>
                <a:spcPct val="110000"/>
              </a:lnSpc>
              <a:spcAft>
                <a:spcPts val="300"/>
              </a:spcAft>
              <a:buChar char="•"/>
            </a:pPr>
            <a:r>
              <a:rPr lang="en-CA" sz="1000" noProof="0"/>
              <a:t>lightheartedness</a:t>
            </a:r>
          </a:p>
          <a:p>
            <a:pPr marL="174625" lvl="2" indent="-87313" defTabSz="400050">
              <a:lnSpc>
                <a:spcPct val="110000"/>
              </a:lnSpc>
              <a:spcAft>
                <a:spcPts val="300"/>
              </a:spcAft>
              <a:buChar char="•"/>
            </a:pPr>
            <a:r>
              <a:rPr lang="en-CA" sz="1000" noProof="0"/>
              <a:t>playful approach</a:t>
            </a:r>
          </a:p>
          <a:p>
            <a:pPr marL="174625" lvl="2" indent="-87313" defTabSz="400050">
              <a:lnSpc>
                <a:spcPct val="110000"/>
              </a:lnSpc>
              <a:spcAft>
                <a:spcPts val="300"/>
              </a:spcAft>
              <a:buChar char="•"/>
            </a:pPr>
            <a:r>
              <a:rPr lang="en-CA" sz="1000" noProof="0"/>
              <a:t>healthy competition</a:t>
            </a:r>
          </a:p>
          <a:p>
            <a:pPr marL="87313" lvl="1" indent="-87313" defTabSz="400050">
              <a:lnSpc>
                <a:spcPct val="110000"/>
              </a:lnSpc>
              <a:spcBef>
                <a:spcPts val="300"/>
              </a:spcBef>
              <a:spcAft>
                <a:spcPts val="300"/>
              </a:spcAft>
              <a:buChar char="•"/>
            </a:pPr>
            <a:r>
              <a:rPr lang="en-CA" sz="1000" noProof="0"/>
              <a:t>Support and motivate others to be creative by coaching and sharing tools, information, and ideas</a:t>
            </a:r>
          </a:p>
        </p:txBody>
      </p:sp>
      <p:grpSp>
        <p:nvGrpSpPr>
          <p:cNvPr id="2" name="Group 1">
            <a:extLst>
              <a:ext uri="{FF2B5EF4-FFF2-40B4-BE49-F238E27FC236}">
                <a16:creationId xmlns:a16="http://schemas.microsoft.com/office/drawing/2014/main" id="{04D0A926-FAB1-30F7-52B3-823EBD7D1439}"/>
              </a:ext>
            </a:extLst>
          </p:cNvPr>
          <p:cNvGrpSpPr/>
          <p:nvPr/>
        </p:nvGrpSpPr>
        <p:grpSpPr>
          <a:xfrm>
            <a:off x="5650835" y="5937334"/>
            <a:ext cx="914400" cy="914400"/>
            <a:chOff x="4379494" y="5853110"/>
            <a:chExt cx="914400" cy="914400"/>
          </a:xfrm>
        </p:grpSpPr>
        <p:pic>
          <p:nvPicPr>
            <p:cNvPr id="15" name="Graphic 14" descr="Storytelling outline">
              <a:extLst>
                <a:ext uri="{FF2B5EF4-FFF2-40B4-BE49-F238E27FC236}">
                  <a16:creationId xmlns:a16="http://schemas.microsoft.com/office/drawing/2014/main" id="{6FC875AB-F22D-8520-B0EC-95CD449E595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17" name="Diamond 16">
              <a:extLst>
                <a:ext uri="{FF2B5EF4-FFF2-40B4-BE49-F238E27FC236}">
                  <a16:creationId xmlns:a16="http://schemas.microsoft.com/office/drawing/2014/main" id="{85299C1C-1CF0-2BE0-0783-2EB2B84B5041}"/>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10</a:t>
              </a:r>
              <a:endParaRPr lang="en-US" sz="900">
                <a:solidFill>
                  <a:schemeClr val="accent2"/>
                </a:solidFill>
              </a:endParaRPr>
            </a:p>
          </p:txBody>
        </p:sp>
      </p:grpSp>
    </p:spTree>
    <p:extLst>
      <p:ext uri="{BB962C8B-B14F-4D97-AF65-F5344CB8AC3E}">
        <p14:creationId xmlns:p14="http://schemas.microsoft.com/office/powerpoint/2010/main" val="32100764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9" grpId="0" animBg="1"/>
      <p:bldP spid="11"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C347F1AA-5E8E-FBC1-3B6C-39B70861C440}"/>
              </a:ext>
            </a:extLst>
          </p:cNvPr>
          <p:cNvSpPr>
            <a:spLocks noGrp="1"/>
          </p:cNvSpPr>
          <p:nvPr>
            <p:ph type="body" sz="quarter" idx="13"/>
          </p:nvPr>
        </p:nvSpPr>
        <p:spPr>
          <a:xfrm>
            <a:off x="610318" y="1288287"/>
            <a:ext cx="10876764" cy="1692771"/>
          </a:xfrm>
        </p:spPr>
        <p:txBody>
          <a:bodyPr>
            <a:normAutofit/>
          </a:bodyPr>
          <a:lstStyle/>
          <a:p>
            <a:r>
              <a:rPr lang="en-CA" noProof="0"/>
              <a:t>Proficiency levels are the level at which a person demonstrates a particular skill.</a:t>
            </a:r>
          </a:p>
        </p:txBody>
      </p:sp>
      <p:sp>
        <p:nvSpPr>
          <p:cNvPr id="2" name="Title 1">
            <a:extLst>
              <a:ext uri="{FF2B5EF4-FFF2-40B4-BE49-F238E27FC236}">
                <a16:creationId xmlns:a16="http://schemas.microsoft.com/office/drawing/2014/main" id="{7B84902C-0AEF-D44B-6B15-4C0AEC127FA2}"/>
              </a:ext>
            </a:extLst>
          </p:cNvPr>
          <p:cNvSpPr>
            <a:spLocks noGrp="1"/>
          </p:cNvSpPr>
          <p:nvPr>
            <p:ph type="title"/>
          </p:nvPr>
        </p:nvSpPr>
        <p:spPr>
          <a:xfrm>
            <a:off x="618385" y="365127"/>
            <a:ext cx="10948598" cy="646929"/>
          </a:xfrm>
        </p:spPr>
        <p:txBody>
          <a:bodyPr/>
          <a:lstStyle/>
          <a:p>
            <a:r>
              <a:rPr lang="en-CA" noProof="0"/>
              <a:t>Creativity &amp; innovation proficiency levels</a:t>
            </a:r>
          </a:p>
        </p:txBody>
      </p:sp>
      <p:sp>
        <p:nvSpPr>
          <p:cNvPr id="3" name="Content Placeholder 2">
            <a:extLst>
              <a:ext uri="{FF2B5EF4-FFF2-40B4-BE49-F238E27FC236}">
                <a16:creationId xmlns:a16="http://schemas.microsoft.com/office/drawing/2014/main" id="{2CD5974B-6D6B-4A05-2F82-DCB69176129C}"/>
              </a:ext>
            </a:extLst>
          </p:cNvPr>
          <p:cNvSpPr>
            <a:spLocks noGrp="1"/>
          </p:cNvSpPr>
          <p:nvPr>
            <p:ph sz="half" idx="1"/>
          </p:nvPr>
        </p:nvSpPr>
        <p:spPr>
          <a:xfrm>
            <a:off x="609600" y="1825625"/>
            <a:ext cx="3479800" cy="2123658"/>
          </a:xfrm>
        </p:spPr>
        <p:txBody>
          <a:bodyPr>
            <a:spAutoFit/>
          </a:bodyPr>
          <a:lstStyle/>
          <a:p>
            <a:r>
              <a:rPr lang="en-CA" sz="1600" noProof="0"/>
              <a:t>Entry level</a:t>
            </a:r>
          </a:p>
          <a:p>
            <a:pPr lvl="1"/>
            <a:r>
              <a:rPr lang="en-CA" sz="1600" noProof="0"/>
              <a:t>You can generate a </a:t>
            </a:r>
            <a:r>
              <a:rPr lang="en-CA" sz="1600" i="1" noProof="0"/>
              <a:t>limited </a:t>
            </a:r>
            <a:r>
              <a:rPr lang="en-CA" sz="1600" noProof="0"/>
              <a:t>number of novel ideas </a:t>
            </a:r>
            <a:r>
              <a:rPr lang="en-CA" sz="1600" i="1" noProof="0"/>
              <a:t>under guidance and support</a:t>
            </a:r>
            <a:r>
              <a:rPr lang="en-CA" sz="1600" noProof="0"/>
              <a:t>. </a:t>
            </a:r>
          </a:p>
          <a:p>
            <a:pPr lvl="1"/>
            <a:r>
              <a:rPr lang="en-CA" sz="1600" noProof="0"/>
              <a:t>You are open to applying new ideas, but are </a:t>
            </a:r>
            <a:r>
              <a:rPr lang="en-CA" sz="1600" i="1" noProof="0"/>
              <a:t>quick to revert </a:t>
            </a:r>
            <a:r>
              <a:rPr lang="en-CA" sz="1600" noProof="0"/>
              <a:t>to norms and habits when the new ideas fail or face uncertainties.</a:t>
            </a:r>
          </a:p>
        </p:txBody>
      </p:sp>
      <p:sp>
        <p:nvSpPr>
          <p:cNvPr id="20" name="Content Placeholder 19">
            <a:extLst>
              <a:ext uri="{FF2B5EF4-FFF2-40B4-BE49-F238E27FC236}">
                <a16:creationId xmlns:a16="http://schemas.microsoft.com/office/drawing/2014/main" id="{AB011441-7249-0B11-C539-0F91D744B853}"/>
              </a:ext>
            </a:extLst>
          </p:cNvPr>
          <p:cNvSpPr>
            <a:spLocks noGrp="1"/>
          </p:cNvSpPr>
          <p:nvPr>
            <p:ph sz="half" idx="2"/>
          </p:nvPr>
        </p:nvSpPr>
        <p:spPr>
          <a:xfrm>
            <a:off x="4421188" y="1825625"/>
            <a:ext cx="3389312" cy="2693045"/>
          </a:xfrm>
        </p:spPr>
        <p:txBody>
          <a:bodyPr>
            <a:spAutoFit/>
          </a:bodyPr>
          <a:lstStyle/>
          <a:p>
            <a:r>
              <a:rPr lang="en-CA" sz="1600" noProof="0"/>
              <a:t>Intermediate level</a:t>
            </a:r>
          </a:p>
          <a:p>
            <a:pPr lvl="1"/>
            <a:r>
              <a:rPr lang="en-CA" sz="1600" noProof="0"/>
              <a:t>You can generate a </a:t>
            </a:r>
            <a:r>
              <a:rPr lang="en-CA" sz="1600" i="1" noProof="0"/>
              <a:t>larger</a:t>
            </a:r>
            <a:r>
              <a:rPr lang="en-CA" sz="1600" noProof="0"/>
              <a:t> number of novel ideas on your own. </a:t>
            </a:r>
          </a:p>
          <a:p>
            <a:pPr lvl="1"/>
            <a:r>
              <a:rPr lang="en-CA" sz="1600" noProof="0"/>
              <a:t>You acknowledge and work with uncertainties, accept failures, and </a:t>
            </a:r>
            <a:r>
              <a:rPr lang="en-CA" sz="1600" i="1" noProof="0"/>
              <a:t>learn from failures </a:t>
            </a:r>
            <a:r>
              <a:rPr lang="en-CA" sz="1600" noProof="0"/>
              <a:t>to </a:t>
            </a:r>
            <a:r>
              <a:rPr lang="en-CA" sz="1600" i="1" noProof="0"/>
              <a:t>improve</a:t>
            </a:r>
            <a:r>
              <a:rPr lang="en-CA" sz="1600" noProof="0"/>
              <a:t> your ideas. </a:t>
            </a:r>
          </a:p>
          <a:p>
            <a:pPr lvl="1"/>
            <a:r>
              <a:rPr lang="en-CA" sz="1600" noProof="0"/>
              <a:t>You are </a:t>
            </a:r>
            <a:r>
              <a:rPr lang="en-CA" sz="1600" i="1" noProof="0"/>
              <a:t>receptive </a:t>
            </a:r>
            <a:r>
              <a:rPr lang="en-CA" sz="1600" noProof="0"/>
              <a:t>to new ideas from others</a:t>
            </a:r>
          </a:p>
        </p:txBody>
      </p:sp>
      <p:sp>
        <p:nvSpPr>
          <p:cNvPr id="6" name="Slide Number Placeholder 5">
            <a:extLst>
              <a:ext uri="{FF2B5EF4-FFF2-40B4-BE49-F238E27FC236}">
                <a16:creationId xmlns:a16="http://schemas.microsoft.com/office/drawing/2014/main" id="{2EDFE7AA-B2F2-7534-DBEC-86E2380C7FDC}"/>
              </a:ext>
            </a:extLst>
          </p:cNvPr>
          <p:cNvSpPr>
            <a:spLocks noGrp="1"/>
          </p:cNvSpPr>
          <p:nvPr>
            <p:ph type="sldNum" sz="quarter" idx="12"/>
          </p:nvPr>
        </p:nvSpPr>
        <p:spPr>
          <a:xfrm>
            <a:off x="10293098" y="6356352"/>
            <a:ext cx="1273885" cy="365125"/>
          </a:xfrm>
        </p:spPr>
        <p:txBody>
          <a:bodyPr/>
          <a:lstStyle/>
          <a:p>
            <a:fld id="{AC79DB8B-2724-4739-9B94-AED00F7C6114}" type="slidenum">
              <a:rPr lang="en-CA" noProof="0" smtClean="0"/>
              <a:pPr/>
              <a:t>19</a:t>
            </a:fld>
            <a:endParaRPr lang="en-CA" noProof="0"/>
          </a:p>
        </p:txBody>
      </p:sp>
      <p:sp>
        <p:nvSpPr>
          <p:cNvPr id="21" name="Content Placeholder 20">
            <a:extLst>
              <a:ext uri="{FF2B5EF4-FFF2-40B4-BE49-F238E27FC236}">
                <a16:creationId xmlns:a16="http://schemas.microsoft.com/office/drawing/2014/main" id="{EF962E94-898C-750F-3F3C-C37E472234B0}"/>
              </a:ext>
            </a:extLst>
          </p:cNvPr>
          <p:cNvSpPr>
            <a:spLocks noGrp="1"/>
          </p:cNvSpPr>
          <p:nvPr>
            <p:ph sz="half" idx="14"/>
          </p:nvPr>
        </p:nvSpPr>
        <p:spPr>
          <a:xfrm>
            <a:off x="8175625" y="1825625"/>
            <a:ext cx="3390900" cy="2939266"/>
          </a:xfrm>
        </p:spPr>
        <p:txBody>
          <a:bodyPr>
            <a:spAutoFit/>
          </a:bodyPr>
          <a:lstStyle/>
          <a:p>
            <a:r>
              <a:rPr lang="en-CA" sz="1600" noProof="0"/>
              <a:t>Advanced level</a:t>
            </a:r>
          </a:p>
          <a:p>
            <a:pPr lvl="1"/>
            <a:r>
              <a:rPr lang="en-CA" sz="1600" noProof="0"/>
              <a:t>You can generate a </a:t>
            </a:r>
            <a:r>
              <a:rPr lang="en-CA" sz="1600" i="1" noProof="0"/>
              <a:t>wider range </a:t>
            </a:r>
            <a:r>
              <a:rPr lang="en-CA" sz="1600" noProof="0"/>
              <a:t>of novel ideas, with </a:t>
            </a:r>
            <a:r>
              <a:rPr lang="en-CA" sz="1600" i="1" noProof="0"/>
              <a:t>diverse dimensions of originality</a:t>
            </a:r>
            <a:r>
              <a:rPr lang="en-CA" sz="1600" noProof="0"/>
              <a:t>. </a:t>
            </a:r>
          </a:p>
          <a:p>
            <a:pPr lvl="1"/>
            <a:r>
              <a:rPr lang="en-CA" sz="1600" noProof="0"/>
              <a:t>You </a:t>
            </a:r>
            <a:r>
              <a:rPr lang="en-CA" sz="1600" i="1" noProof="0"/>
              <a:t>evaluate limitations </a:t>
            </a:r>
            <a:r>
              <a:rPr lang="en-CA" sz="1600" noProof="0"/>
              <a:t>of novel ideas and </a:t>
            </a:r>
            <a:r>
              <a:rPr lang="en-CA" sz="1600" i="1" noProof="0"/>
              <a:t>find ways to improve </a:t>
            </a:r>
            <a:r>
              <a:rPr lang="en-CA" sz="1600" noProof="0"/>
              <a:t>them to minimize failures and uncertainties. </a:t>
            </a:r>
          </a:p>
          <a:p>
            <a:pPr lvl="1"/>
            <a:r>
              <a:rPr lang="en-CA" sz="1600" noProof="0"/>
              <a:t>You </a:t>
            </a:r>
            <a:r>
              <a:rPr lang="en-CA" sz="1600" i="1" noProof="0"/>
              <a:t>facilitate an environment for others </a:t>
            </a:r>
            <a:r>
              <a:rPr lang="en-CA" sz="1600" noProof="0"/>
              <a:t>to be creative &amp; innovative.</a:t>
            </a:r>
          </a:p>
        </p:txBody>
      </p:sp>
      <p:sp>
        <p:nvSpPr>
          <p:cNvPr id="4" name="Footer Placeholder 3">
            <a:extLst>
              <a:ext uri="{FF2B5EF4-FFF2-40B4-BE49-F238E27FC236}">
                <a16:creationId xmlns:a16="http://schemas.microsoft.com/office/drawing/2014/main" id="{63EB780C-0DC0-A1F0-D55A-4FB4F3FB0BB2}"/>
              </a:ext>
            </a:extLst>
          </p:cNvPr>
          <p:cNvSpPr>
            <a:spLocks noGrp="1"/>
          </p:cNvSpPr>
          <p:nvPr>
            <p:ph type="ftr" sz="quarter" idx="11"/>
          </p:nvPr>
        </p:nvSpPr>
        <p:spPr>
          <a:xfrm>
            <a:off x="628074" y="6310310"/>
            <a:ext cx="4114800" cy="365125"/>
          </a:xfrm>
        </p:spPr>
        <p:txBody>
          <a:bodyPr/>
          <a:lstStyle/>
          <a:p>
            <a:r>
              <a:rPr lang="en-CA" noProof="0"/>
              <a:t>Skills for Success: Creativity &amp; Innovation</a:t>
            </a:r>
          </a:p>
        </p:txBody>
      </p:sp>
      <p:grpSp>
        <p:nvGrpSpPr>
          <p:cNvPr id="5" name="Group 4">
            <a:extLst>
              <a:ext uri="{FF2B5EF4-FFF2-40B4-BE49-F238E27FC236}">
                <a16:creationId xmlns:a16="http://schemas.microsoft.com/office/drawing/2014/main" id="{4EC76431-5863-1AE6-C783-8EF6136BFC2A}"/>
              </a:ext>
            </a:extLst>
          </p:cNvPr>
          <p:cNvGrpSpPr/>
          <p:nvPr/>
        </p:nvGrpSpPr>
        <p:grpSpPr>
          <a:xfrm>
            <a:off x="5650835" y="5937334"/>
            <a:ext cx="914400" cy="914400"/>
            <a:chOff x="4379494" y="5853110"/>
            <a:chExt cx="914400" cy="914400"/>
          </a:xfrm>
        </p:grpSpPr>
        <p:pic>
          <p:nvPicPr>
            <p:cNvPr id="7" name="Graphic 6" descr="Storytelling outline">
              <a:extLst>
                <a:ext uri="{FF2B5EF4-FFF2-40B4-BE49-F238E27FC236}">
                  <a16:creationId xmlns:a16="http://schemas.microsoft.com/office/drawing/2014/main" id="{7874AE2F-71A5-0991-5AF8-28951284D98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9" name="Diamond 8">
              <a:extLst>
                <a:ext uri="{FF2B5EF4-FFF2-40B4-BE49-F238E27FC236}">
                  <a16:creationId xmlns:a16="http://schemas.microsoft.com/office/drawing/2014/main" id="{6732C8CB-26B0-DF49-0CD3-6E54AE1E94C8}"/>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11</a:t>
              </a:r>
              <a:endParaRPr lang="en-US" sz="900">
                <a:solidFill>
                  <a:schemeClr val="accent2"/>
                </a:solidFill>
              </a:endParaRPr>
            </a:p>
          </p:txBody>
        </p:sp>
      </p:grpSp>
    </p:spTree>
    <p:extLst>
      <p:ext uri="{BB962C8B-B14F-4D97-AF65-F5344CB8AC3E}">
        <p14:creationId xmlns:p14="http://schemas.microsoft.com/office/powerpoint/2010/main" val="1657844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0">
                                            <p:txEl>
                                              <p:pRg st="0" end="0"/>
                                            </p:txEl>
                                          </p:spTgt>
                                        </p:tgtEl>
                                        <p:attrNameLst>
                                          <p:attrName>style.visibility</p:attrName>
                                        </p:attrNameLst>
                                      </p:cBhvr>
                                      <p:to>
                                        <p:strVal val="visible"/>
                                      </p:to>
                                    </p:set>
                                    <p:animEffect transition="in" filter="fade">
                                      <p:cBhvr>
                                        <p:cTn id="24" dur="1000"/>
                                        <p:tgtEl>
                                          <p:spTgt spid="20">
                                            <p:txEl>
                                              <p:pRg st="0" end="0"/>
                                            </p:txEl>
                                          </p:spTgt>
                                        </p:tgtEl>
                                      </p:cBhvr>
                                    </p:animEffect>
                                    <p:anim calcmode="lin" valueType="num">
                                      <p:cBhvr>
                                        <p:cTn id="25"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20">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0">
                                            <p:txEl>
                                              <p:pRg st="1" end="1"/>
                                            </p:txEl>
                                          </p:spTgt>
                                        </p:tgtEl>
                                        <p:attrNameLst>
                                          <p:attrName>style.visibility</p:attrName>
                                        </p:attrNameLst>
                                      </p:cBhvr>
                                      <p:to>
                                        <p:strVal val="visible"/>
                                      </p:to>
                                    </p:set>
                                    <p:animEffect transition="in" filter="fade">
                                      <p:cBhvr>
                                        <p:cTn id="29" dur="1000"/>
                                        <p:tgtEl>
                                          <p:spTgt spid="20">
                                            <p:txEl>
                                              <p:pRg st="1" end="1"/>
                                            </p:txEl>
                                          </p:spTgt>
                                        </p:tgtEl>
                                      </p:cBhvr>
                                    </p:animEffect>
                                    <p:anim calcmode="lin" valueType="num">
                                      <p:cBhvr>
                                        <p:cTn id="30"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31" dur="1000" fill="hold"/>
                                        <p:tgtEl>
                                          <p:spTgt spid="20">
                                            <p:txEl>
                                              <p:pRg st="1" end="1"/>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0">
                                            <p:txEl>
                                              <p:pRg st="2" end="2"/>
                                            </p:txEl>
                                          </p:spTgt>
                                        </p:tgtEl>
                                        <p:attrNameLst>
                                          <p:attrName>style.visibility</p:attrName>
                                        </p:attrNameLst>
                                      </p:cBhvr>
                                      <p:to>
                                        <p:strVal val="visible"/>
                                      </p:to>
                                    </p:set>
                                    <p:animEffect transition="in" filter="fade">
                                      <p:cBhvr>
                                        <p:cTn id="34" dur="1000"/>
                                        <p:tgtEl>
                                          <p:spTgt spid="20">
                                            <p:txEl>
                                              <p:pRg st="2" end="2"/>
                                            </p:txEl>
                                          </p:spTgt>
                                        </p:tgtEl>
                                      </p:cBhvr>
                                    </p:animEffect>
                                    <p:anim calcmode="lin" valueType="num">
                                      <p:cBhvr>
                                        <p:cTn id="35"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36" dur="1000" fill="hold"/>
                                        <p:tgtEl>
                                          <p:spTgt spid="20">
                                            <p:txEl>
                                              <p:pRg st="2" end="2"/>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0">
                                            <p:txEl>
                                              <p:pRg st="3" end="3"/>
                                            </p:txEl>
                                          </p:spTgt>
                                        </p:tgtEl>
                                        <p:attrNameLst>
                                          <p:attrName>style.visibility</p:attrName>
                                        </p:attrNameLst>
                                      </p:cBhvr>
                                      <p:to>
                                        <p:strVal val="visible"/>
                                      </p:to>
                                    </p:set>
                                    <p:animEffect transition="in" filter="fade">
                                      <p:cBhvr>
                                        <p:cTn id="39" dur="1000"/>
                                        <p:tgtEl>
                                          <p:spTgt spid="20">
                                            <p:txEl>
                                              <p:pRg st="3" end="3"/>
                                            </p:txEl>
                                          </p:spTgt>
                                        </p:tgtEl>
                                      </p:cBhvr>
                                    </p:animEffect>
                                    <p:anim calcmode="lin" valueType="num">
                                      <p:cBhvr>
                                        <p:cTn id="40" dur="1000" fill="hold"/>
                                        <p:tgtEl>
                                          <p:spTgt spid="20">
                                            <p:txEl>
                                              <p:pRg st="3" end="3"/>
                                            </p:txEl>
                                          </p:spTgt>
                                        </p:tgtEl>
                                        <p:attrNameLst>
                                          <p:attrName>ppt_x</p:attrName>
                                        </p:attrNameLst>
                                      </p:cBhvr>
                                      <p:tavLst>
                                        <p:tav tm="0">
                                          <p:val>
                                            <p:strVal val="#ppt_x"/>
                                          </p:val>
                                        </p:tav>
                                        <p:tav tm="100000">
                                          <p:val>
                                            <p:strVal val="#ppt_x"/>
                                          </p:val>
                                        </p:tav>
                                      </p:tavLst>
                                    </p:anim>
                                    <p:anim calcmode="lin" valueType="num">
                                      <p:cBhvr>
                                        <p:cTn id="41" dur="1000" fill="hold"/>
                                        <p:tgtEl>
                                          <p:spTgt spid="2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21">
                                            <p:txEl>
                                              <p:pRg st="0" end="0"/>
                                            </p:txEl>
                                          </p:spTgt>
                                        </p:tgtEl>
                                        <p:attrNameLst>
                                          <p:attrName>style.visibility</p:attrName>
                                        </p:attrNameLst>
                                      </p:cBhvr>
                                      <p:to>
                                        <p:strVal val="visible"/>
                                      </p:to>
                                    </p:set>
                                    <p:animEffect transition="in" filter="fade">
                                      <p:cBhvr>
                                        <p:cTn id="46" dur="1000"/>
                                        <p:tgtEl>
                                          <p:spTgt spid="21">
                                            <p:txEl>
                                              <p:pRg st="0" end="0"/>
                                            </p:txEl>
                                          </p:spTgt>
                                        </p:tgtEl>
                                      </p:cBhvr>
                                    </p:animEffect>
                                    <p:anim calcmode="lin" valueType="num">
                                      <p:cBhvr>
                                        <p:cTn id="47" dur="10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21">
                                            <p:txEl>
                                              <p:pRg st="0" end="0"/>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1">
                                            <p:txEl>
                                              <p:pRg st="1" end="1"/>
                                            </p:txEl>
                                          </p:spTgt>
                                        </p:tgtEl>
                                        <p:attrNameLst>
                                          <p:attrName>style.visibility</p:attrName>
                                        </p:attrNameLst>
                                      </p:cBhvr>
                                      <p:to>
                                        <p:strVal val="visible"/>
                                      </p:to>
                                    </p:set>
                                    <p:animEffect transition="in" filter="fade">
                                      <p:cBhvr>
                                        <p:cTn id="51" dur="1000"/>
                                        <p:tgtEl>
                                          <p:spTgt spid="21">
                                            <p:txEl>
                                              <p:pRg st="1" end="1"/>
                                            </p:txEl>
                                          </p:spTgt>
                                        </p:tgtEl>
                                      </p:cBhvr>
                                    </p:animEffect>
                                    <p:anim calcmode="lin" valueType="num">
                                      <p:cBhvr>
                                        <p:cTn id="52" dur="1000" fill="hold"/>
                                        <p:tgtEl>
                                          <p:spTgt spid="21">
                                            <p:txEl>
                                              <p:pRg st="1" end="1"/>
                                            </p:txEl>
                                          </p:spTgt>
                                        </p:tgtEl>
                                        <p:attrNameLst>
                                          <p:attrName>ppt_x</p:attrName>
                                        </p:attrNameLst>
                                      </p:cBhvr>
                                      <p:tavLst>
                                        <p:tav tm="0">
                                          <p:val>
                                            <p:strVal val="#ppt_x"/>
                                          </p:val>
                                        </p:tav>
                                        <p:tav tm="100000">
                                          <p:val>
                                            <p:strVal val="#ppt_x"/>
                                          </p:val>
                                        </p:tav>
                                      </p:tavLst>
                                    </p:anim>
                                    <p:anim calcmode="lin" valueType="num">
                                      <p:cBhvr>
                                        <p:cTn id="53" dur="1000" fill="hold"/>
                                        <p:tgtEl>
                                          <p:spTgt spid="21">
                                            <p:txEl>
                                              <p:pRg st="1" end="1"/>
                                            </p:txEl>
                                          </p:spTgt>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1">
                                            <p:txEl>
                                              <p:pRg st="2" end="2"/>
                                            </p:txEl>
                                          </p:spTgt>
                                        </p:tgtEl>
                                        <p:attrNameLst>
                                          <p:attrName>style.visibility</p:attrName>
                                        </p:attrNameLst>
                                      </p:cBhvr>
                                      <p:to>
                                        <p:strVal val="visible"/>
                                      </p:to>
                                    </p:set>
                                    <p:animEffect transition="in" filter="fade">
                                      <p:cBhvr>
                                        <p:cTn id="56" dur="1000"/>
                                        <p:tgtEl>
                                          <p:spTgt spid="21">
                                            <p:txEl>
                                              <p:pRg st="2" end="2"/>
                                            </p:txEl>
                                          </p:spTgt>
                                        </p:tgtEl>
                                      </p:cBhvr>
                                    </p:animEffect>
                                    <p:anim calcmode="lin" valueType="num">
                                      <p:cBhvr>
                                        <p:cTn id="57" dur="1000" fill="hold"/>
                                        <p:tgtEl>
                                          <p:spTgt spid="21">
                                            <p:txEl>
                                              <p:pRg st="2" end="2"/>
                                            </p:txEl>
                                          </p:spTgt>
                                        </p:tgtEl>
                                        <p:attrNameLst>
                                          <p:attrName>ppt_x</p:attrName>
                                        </p:attrNameLst>
                                      </p:cBhvr>
                                      <p:tavLst>
                                        <p:tav tm="0">
                                          <p:val>
                                            <p:strVal val="#ppt_x"/>
                                          </p:val>
                                        </p:tav>
                                        <p:tav tm="100000">
                                          <p:val>
                                            <p:strVal val="#ppt_x"/>
                                          </p:val>
                                        </p:tav>
                                      </p:tavLst>
                                    </p:anim>
                                    <p:anim calcmode="lin" valueType="num">
                                      <p:cBhvr>
                                        <p:cTn id="58" dur="1000" fill="hold"/>
                                        <p:tgtEl>
                                          <p:spTgt spid="21">
                                            <p:txEl>
                                              <p:pRg st="2" end="2"/>
                                            </p:txEl>
                                          </p:spTgt>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1">
                                            <p:txEl>
                                              <p:pRg st="3" end="3"/>
                                            </p:txEl>
                                          </p:spTgt>
                                        </p:tgtEl>
                                        <p:attrNameLst>
                                          <p:attrName>style.visibility</p:attrName>
                                        </p:attrNameLst>
                                      </p:cBhvr>
                                      <p:to>
                                        <p:strVal val="visible"/>
                                      </p:to>
                                    </p:set>
                                    <p:animEffect transition="in" filter="fade">
                                      <p:cBhvr>
                                        <p:cTn id="61" dur="1000"/>
                                        <p:tgtEl>
                                          <p:spTgt spid="21">
                                            <p:txEl>
                                              <p:pRg st="3" end="3"/>
                                            </p:txEl>
                                          </p:spTgt>
                                        </p:tgtEl>
                                      </p:cBhvr>
                                    </p:animEffect>
                                    <p:anim calcmode="lin" valueType="num">
                                      <p:cBhvr>
                                        <p:cTn id="62" dur="1000" fill="hold"/>
                                        <p:tgtEl>
                                          <p:spTgt spid="21">
                                            <p:txEl>
                                              <p:pRg st="3" end="3"/>
                                            </p:txEl>
                                          </p:spTgt>
                                        </p:tgtEl>
                                        <p:attrNameLst>
                                          <p:attrName>ppt_x</p:attrName>
                                        </p:attrNameLst>
                                      </p:cBhvr>
                                      <p:tavLst>
                                        <p:tav tm="0">
                                          <p:val>
                                            <p:strVal val="#ppt_x"/>
                                          </p:val>
                                        </p:tav>
                                        <p:tav tm="100000">
                                          <p:val>
                                            <p:strVal val="#ppt_x"/>
                                          </p:val>
                                        </p:tav>
                                      </p:tavLst>
                                    </p:anim>
                                    <p:anim calcmode="lin" valueType="num">
                                      <p:cBhvr>
                                        <p:cTn id="63" dur="1000" fill="hold"/>
                                        <p:tgtEl>
                                          <p:spTgt spid="2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0" grpId="0" build="p"/>
      <p:bldP spid="2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0AB00-CDED-0AFE-46E0-4133F218A3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08F209-8E42-F734-0047-EC44FBECECBD}"/>
              </a:ext>
            </a:extLst>
          </p:cNvPr>
          <p:cNvSpPr>
            <a:spLocks noGrp="1"/>
          </p:cNvSpPr>
          <p:nvPr>
            <p:ph type="title"/>
          </p:nvPr>
        </p:nvSpPr>
        <p:spPr>
          <a:xfrm>
            <a:off x="620095" y="1242874"/>
            <a:ext cx="3679189" cy="4658304"/>
          </a:xfrm>
        </p:spPr>
        <p:txBody>
          <a:bodyPr/>
          <a:lstStyle/>
          <a:p>
            <a:r>
              <a:rPr lang="en-CA" noProof="0"/>
              <a:t>Creativity &amp; innovation in the research: requirements</a:t>
            </a:r>
          </a:p>
        </p:txBody>
      </p:sp>
      <p:grpSp>
        <p:nvGrpSpPr>
          <p:cNvPr id="28" name="Group 27">
            <a:extLst>
              <a:ext uri="{FF2B5EF4-FFF2-40B4-BE49-F238E27FC236}">
                <a16:creationId xmlns:a16="http://schemas.microsoft.com/office/drawing/2014/main" id="{2137D524-C15E-22E4-7038-E96C3F95D050}"/>
              </a:ext>
            </a:extLst>
          </p:cNvPr>
          <p:cNvGrpSpPr/>
          <p:nvPr/>
        </p:nvGrpSpPr>
        <p:grpSpPr>
          <a:xfrm>
            <a:off x="7677194" y="2949509"/>
            <a:ext cx="3279038" cy="3279038"/>
            <a:chOff x="7677194" y="2949509"/>
            <a:chExt cx="3279038" cy="3279038"/>
          </a:xfrm>
          <a:solidFill>
            <a:schemeClr val="accent3"/>
          </a:solidFill>
        </p:grpSpPr>
        <p:sp>
          <p:nvSpPr>
            <p:cNvPr id="20" name="Freeform: Shape 19">
              <a:extLst>
                <a:ext uri="{FF2B5EF4-FFF2-40B4-BE49-F238E27FC236}">
                  <a16:creationId xmlns:a16="http://schemas.microsoft.com/office/drawing/2014/main" id="{7DC913EA-1508-5222-7022-2A0943B371BF}"/>
                </a:ext>
              </a:extLst>
            </p:cNvPr>
            <p:cNvSpPr/>
            <p:nvPr/>
          </p:nvSpPr>
          <p:spPr>
            <a:xfrm>
              <a:off x="7869058" y="3338989"/>
              <a:ext cx="2561748" cy="2561748"/>
            </a:xfrm>
            <a:custGeom>
              <a:avLst/>
              <a:gdLst>
                <a:gd name="connsiteX0" fmla="*/ 1818340 w 2561748"/>
                <a:gd name="connsiteY0" fmla="*/ 408441 h 2561748"/>
                <a:gd name="connsiteX1" fmla="*/ 2017603 w 2561748"/>
                <a:gd name="connsiteY1" fmla="*/ 241230 h 2561748"/>
                <a:gd name="connsiteX2" fmla="*/ 2176791 w 2561748"/>
                <a:gd name="connsiteY2" fmla="*/ 374805 h 2561748"/>
                <a:gd name="connsiteX3" fmla="*/ 2046723 w 2561748"/>
                <a:gd name="connsiteY3" fmla="*/ 600077 h 2561748"/>
                <a:gd name="connsiteX4" fmla="*/ 2253386 w 2561748"/>
                <a:gd name="connsiteY4" fmla="*/ 958028 h 2561748"/>
                <a:gd name="connsiteX5" fmla="*/ 2513511 w 2561748"/>
                <a:gd name="connsiteY5" fmla="*/ 958021 h 2561748"/>
                <a:gd name="connsiteX6" fmla="*/ 2549596 w 2561748"/>
                <a:gd name="connsiteY6" fmla="*/ 1162670 h 2561748"/>
                <a:gd name="connsiteX7" fmla="*/ 2305156 w 2561748"/>
                <a:gd name="connsiteY7" fmla="*/ 1251631 h 2561748"/>
                <a:gd name="connsiteX8" fmla="*/ 2233383 w 2561748"/>
                <a:gd name="connsiteY8" fmla="*/ 1658677 h 2561748"/>
                <a:gd name="connsiteX9" fmla="*/ 2432655 w 2561748"/>
                <a:gd name="connsiteY9" fmla="*/ 1825878 h 2561748"/>
                <a:gd name="connsiteX10" fmla="*/ 2328752 w 2561748"/>
                <a:gd name="connsiteY10" fmla="*/ 2005843 h 2561748"/>
                <a:gd name="connsiteX11" fmla="*/ 2084316 w 2561748"/>
                <a:gd name="connsiteY11" fmla="*/ 1916869 h 2561748"/>
                <a:gd name="connsiteX12" fmla="*/ 1767690 w 2561748"/>
                <a:gd name="connsiteY12" fmla="*/ 2182550 h 2561748"/>
                <a:gd name="connsiteX13" fmla="*/ 1812867 w 2561748"/>
                <a:gd name="connsiteY13" fmla="*/ 2438722 h 2561748"/>
                <a:gd name="connsiteX14" fmla="*/ 1617594 w 2561748"/>
                <a:gd name="connsiteY14" fmla="*/ 2509796 h 2561748"/>
                <a:gd name="connsiteX15" fmla="*/ 1487537 w 2561748"/>
                <a:gd name="connsiteY15" fmla="*/ 2284517 h 2561748"/>
                <a:gd name="connsiteX16" fmla="*/ 1074211 w 2561748"/>
                <a:gd name="connsiteY16" fmla="*/ 2284517 h 2561748"/>
                <a:gd name="connsiteX17" fmla="*/ 944154 w 2561748"/>
                <a:gd name="connsiteY17" fmla="*/ 2509796 h 2561748"/>
                <a:gd name="connsiteX18" fmla="*/ 748881 w 2561748"/>
                <a:gd name="connsiteY18" fmla="*/ 2438722 h 2561748"/>
                <a:gd name="connsiteX19" fmla="*/ 794058 w 2561748"/>
                <a:gd name="connsiteY19" fmla="*/ 2182549 h 2561748"/>
                <a:gd name="connsiteX20" fmla="*/ 477432 w 2561748"/>
                <a:gd name="connsiteY20" fmla="*/ 1916868 h 2561748"/>
                <a:gd name="connsiteX21" fmla="*/ 232996 w 2561748"/>
                <a:gd name="connsiteY21" fmla="*/ 2005843 h 2561748"/>
                <a:gd name="connsiteX22" fmla="*/ 129093 w 2561748"/>
                <a:gd name="connsiteY22" fmla="*/ 1825878 h 2561748"/>
                <a:gd name="connsiteX23" fmla="*/ 328365 w 2561748"/>
                <a:gd name="connsiteY23" fmla="*/ 1658678 h 2561748"/>
                <a:gd name="connsiteX24" fmla="*/ 256592 w 2561748"/>
                <a:gd name="connsiteY24" fmla="*/ 1251632 h 2561748"/>
                <a:gd name="connsiteX25" fmla="*/ 12152 w 2561748"/>
                <a:gd name="connsiteY25" fmla="*/ 1162670 h 2561748"/>
                <a:gd name="connsiteX26" fmla="*/ 48237 w 2561748"/>
                <a:gd name="connsiteY26" fmla="*/ 958021 h 2561748"/>
                <a:gd name="connsiteX27" fmla="*/ 308362 w 2561748"/>
                <a:gd name="connsiteY27" fmla="*/ 958028 h 2561748"/>
                <a:gd name="connsiteX28" fmla="*/ 515025 w 2561748"/>
                <a:gd name="connsiteY28" fmla="*/ 600077 h 2561748"/>
                <a:gd name="connsiteX29" fmla="*/ 384957 w 2561748"/>
                <a:gd name="connsiteY29" fmla="*/ 374805 h 2561748"/>
                <a:gd name="connsiteX30" fmla="*/ 544145 w 2561748"/>
                <a:gd name="connsiteY30" fmla="*/ 241230 h 2561748"/>
                <a:gd name="connsiteX31" fmla="*/ 743408 w 2561748"/>
                <a:gd name="connsiteY31" fmla="*/ 408441 h 2561748"/>
                <a:gd name="connsiteX32" fmla="*/ 1131807 w 2561748"/>
                <a:gd name="connsiteY32" fmla="*/ 267075 h 2561748"/>
                <a:gd name="connsiteX33" fmla="*/ 1176971 w 2561748"/>
                <a:gd name="connsiteY33" fmla="*/ 10901 h 2561748"/>
                <a:gd name="connsiteX34" fmla="*/ 1384777 w 2561748"/>
                <a:gd name="connsiteY34" fmla="*/ 10901 h 2561748"/>
                <a:gd name="connsiteX35" fmla="*/ 1429940 w 2561748"/>
                <a:gd name="connsiteY35" fmla="*/ 267075 h 2561748"/>
                <a:gd name="connsiteX36" fmla="*/ 1818339 w 2561748"/>
                <a:gd name="connsiteY36" fmla="*/ 408441 h 2561748"/>
                <a:gd name="connsiteX37" fmla="*/ 1818340 w 2561748"/>
                <a:gd name="connsiteY37" fmla="*/ 408441 h 2561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561748" h="2561748">
                  <a:moveTo>
                    <a:pt x="1818340" y="408441"/>
                  </a:moveTo>
                  <a:lnTo>
                    <a:pt x="2017603" y="241230"/>
                  </a:lnTo>
                  <a:lnTo>
                    <a:pt x="2176791" y="374805"/>
                  </a:lnTo>
                  <a:lnTo>
                    <a:pt x="2046723" y="600077"/>
                  </a:lnTo>
                  <a:cubicBezTo>
                    <a:pt x="2139209" y="704118"/>
                    <a:pt x="2209527" y="825912"/>
                    <a:pt x="2253386" y="958028"/>
                  </a:cubicBezTo>
                  <a:lnTo>
                    <a:pt x="2513511" y="958021"/>
                  </a:lnTo>
                  <a:lnTo>
                    <a:pt x="2549596" y="1162670"/>
                  </a:lnTo>
                  <a:lnTo>
                    <a:pt x="2305156" y="1251631"/>
                  </a:lnTo>
                  <a:cubicBezTo>
                    <a:pt x="2309129" y="1390780"/>
                    <a:pt x="2284707" y="1529279"/>
                    <a:pt x="2233383" y="1658677"/>
                  </a:cubicBezTo>
                  <a:lnTo>
                    <a:pt x="2432655" y="1825878"/>
                  </a:lnTo>
                  <a:lnTo>
                    <a:pt x="2328752" y="2005843"/>
                  </a:lnTo>
                  <a:lnTo>
                    <a:pt x="2084316" y="1916869"/>
                  </a:lnTo>
                  <a:cubicBezTo>
                    <a:pt x="1997916" y="2026017"/>
                    <a:pt x="1890183" y="2116416"/>
                    <a:pt x="1767690" y="2182550"/>
                  </a:cubicBezTo>
                  <a:lnTo>
                    <a:pt x="1812867" y="2438722"/>
                  </a:lnTo>
                  <a:lnTo>
                    <a:pt x="1617594" y="2509796"/>
                  </a:lnTo>
                  <a:lnTo>
                    <a:pt x="1487537" y="2284517"/>
                  </a:lnTo>
                  <a:cubicBezTo>
                    <a:pt x="1351192" y="2312592"/>
                    <a:pt x="1210556" y="2312592"/>
                    <a:pt x="1074211" y="2284517"/>
                  </a:cubicBezTo>
                  <a:lnTo>
                    <a:pt x="944154" y="2509796"/>
                  </a:lnTo>
                  <a:lnTo>
                    <a:pt x="748881" y="2438722"/>
                  </a:lnTo>
                  <a:lnTo>
                    <a:pt x="794058" y="2182549"/>
                  </a:lnTo>
                  <a:cubicBezTo>
                    <a:pt x="671565" y="2116415"/>
                    <a:pt x="563832" y="2026016"/>
                    <a:pt x="477432" y="1916868"/>
                  </a:cubicBezTo>
                  <a:lnTo>
                    <a:pt x="232996" y="2005843"/>
                  </a:lnTo>
                  <a:lnTo>
                    <a:pt x="129093" y="1825878"/>
                  </a:lnTo>
                  <a:lnTo>
                    <a:pt x="328365" y="1658678"/>
                  </a:lnTo>
                  <a:cubicBezTo>
                    <a:pt x="277040" y="1529280"/>
                    <a:pt x="252619" y="1390780"/>
                    <a:pt x="256592" y="1251632"/>
                  </a:cubicBezTo>
                  <a:lnTo>
                    <a:pt x="12152" y="1162670"/>
                  </a:lnTo>
                  <a:lnTo>
                    <a:pt x="48237" y="958021"/>
                  </a:lnTo>
                  <a:lnTo>
                    <a:pt x="308362" y="958028"/>
                  </a:lnTo>
                  <a:cubicBezTo>
                    <a:pt x="352221" y="825912"/>
                    <a:pt x="422539" y="704118"/>
                    <a:pt x="515025" y="600077"/>
                  </a:cubicBezTo>
                  <a:lnTo>
                    <a:pt x="384957" y="374805"/>
                  </a:lnTo>
                  <a:lnTo>
                    <a:pt x="544145" y="241230"/>
                  </a:lnTo>
                  <a:lnTo>
                    <a:pt x="743408" y="408441"/>
                  </a:lnTo>
                  <a:cubicBezTo>
                    <a:pt x="861928" y="335426"/>
                    <a:pt x="994082" y="287326"/>
                    <a:pt x="1131807" y="267075"/>
                  </a:cubicBezTo>
                  <a:lnTo>
                    <a:pt x="1176971" y="10901"/>
                  </a:lnTo>
                  <a:lnTo>
                    <a:pt x="1384777" y="10901"/>
                  </a:lnTo>
                  <a:lnTo>
                    <a:pt x="1429940" y="267075"/>
                  </a:lnTo>
                  <a:cubicBezTo>
                    <a:pt x="1567665" y="287326"/>
                    <a:pt x="1699819" y="335426"/>
                    <a:pt x="1818339" y="408441"/>
                  </a:cubicBezTo>
                  <a:lnTo>
                    <a:pt x="1818340" y="408441"/>
                  </a:lnTo>
                  <a:close/>
                </a:path>
              </a:pathLst>
            </a:custGeom>
            <a:grp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515025" tIns="617857" rIns="515025" bIns="662659" numCol="1" spcCol="1270" anchor="ctr" anchorCtr="0">
              <a:noAutofit/>
            </a:bodyPr>
            <a:lstStyle/>
            <a:p>
              <a:pPr marL="0" lvl="0" indent="0" algn="ctr" defTabSz="622300">
                <a:lnSpc>
                  <a:spcPct val="90000"/>
                </a:lnSpc>
                <a:spcBef>
                  <a:spcPct val="0"/>
                </a:spcBef>
                <a:spcAft>
                  <a:spcPct val="35000"/>
                </a:spcAft>
                <a:buNone/>
              </a:pPr>
              <a:r>
                <a:rPr lang="en-CA" sz="1400" kern="1200" noProof="0"/>
                <a:t>Implementation</a:t>
              </a:r>
            </a:p>
          </p:txBody>
        </p:sp>
        <p:sp>
          <p:nvSpPr>
            <p:cNvPr id="23" name="Arrow: Circular 22">
              <a:extLst>
                <a:ext uri="{FF2B5EF4-FFF2-40B4-BE49-F238E27FC236}">
                  <a16:creationId xmlns:a16="http://schemas.microsoft.com/office/drawing/2014/main" id="{B7FAEBFA-1911-A2F7-5E77-9E7938AC8525}"/>
                </a:ext>
              </a:extLst>
            </p:cNvPr>
            <p:cNvSpPr/>
            <p:nvPr/>
          </p:nvSpPr>
          <p:spPr>
            <a:xfrm>
              <a:off x="7677194" y="2949509"/>
              <a:ext cx="3279038" cy="3279038"/>
            </a:xfrm>
            <a:prstGeom prst="circularArrow">
              <a:avLst>
                <a:gd name="adj1" fmla="val 4687"/>
                <a:gd name="adj2" fmla="val 299029"/>
                <a:gd name="adj3" fmla="val 2526228"/>
                <a:gd name="adj4" fmla="val 15839769"/>
                <a:gd name="adj5" fmla="val 5469"/>
              </a:avLst>
            </a:prstGeom>
            <a:grpFill/>
            <a:scene3d>
              <a:camera prst="orthographicFront"/>
              <a:lightRig rig="flat" dir="t"/>
            </a:scene3d>
            <a:sp3d z="-80000" prstMaterial="plastic">
              <a:bevelT w="50800" h="50800"/>
              <a:bevelB w="25400" h="2540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endParaRPr lang="en-CA" noProof="0"/>
            </a:p>
          </p:txBody>
        </p:sp>
      </p:grpSp>
      <p:grpSp>
        <p:nvGrpSpPr>
          <p:cNvPr id="27" name="Group 26">
            <a:extLst>
              <a:ext uri="{FF2B5EF4-FFF2-40B4-BE49-F238E27FC236}">
                <a16:creationId xmlns:a16="http://schemas.microsoft.com/office/drawing/2014/main" id="{F91BAF3D-F495-F16E-22F1-3053C838CCD5}"/>
              </a:ext>
            </a:extLst>
          </p:cNvPr>
          <p:cNvGrpSpPr/>
          <p:nvPr/>
        </p:nvGrpSpPr>
        <p:grpSpPr>
          <a:xfrm>
            <a:off x="6048636" y="2319264"/>
            <a:ext cx="2382426" cy="2382426"/>
            <a:chOff x="6048636" y="2319264"/>
            <a:chExt cx="2382426" cy="2382426"/>
          </a:xfrm>
          <a:solidFill>
            <a:schemeClr val="accent2"/>
          </a:solidFill>
        </p:grpSpPr>
        <p:sp>
          <p:nvSpPr>
            <p:cNvPr id="21" name="Freeform: Shape 20">
              <a:extLst>
                <a:ext uri="{FF2B5EF4-FFF2-40B4-BE49-F238E27FC236}">
                  <a16:creationId xmlns:a16="http://schemas.microsoft.com/office/drawing/2014/main" id="{95522A28-4B46-3384-9B5D-97F5943DC740}"/>
                </a:ext>
              </a:extLst>
            </p:cNvPr>
            <p:cNvSpPr/>
            <p:nvPr/>
          </p:nvSpPr>
          <p:spPr>
            <a:xfrm>
              <a:off x="6378586" y="2733485"/>
              <a:ext cx="1863090" cy="1863090"/>
            </a:xfrm>
            <a:custGeom>
              <a:avLst/>
              <a:gdLst>
                <a:gd name="connsiteX0" fmla="*/ 1394051 w 1863090"/>
                <a:gd name="connsiteY0" fmla="*/ 471873 h 1863090"/>
                <a:gd name="connsiteX1" fmla="*/ 1668920 w 1863090"/>
                <a:gd name="connsiteY1" fmla="*/ 389033 h 1863090"/>
                <a:gd name="connsiteX2" fmla="*/ 1770062 w 1863090"/>
                <a:gd name="connsiteY2" fmla="*/ 564215 h 1863090"/>
                <a:gd name="connsiteX3" fmla="*/ 1560886 w 1863090"/>
                <a:gd name="connsiteY3" fmla="*/ 760838 h 1863090"/>
                <a:gd name="connsiteX4" fmla="*/ 1560886 w 1863090"/>
                <a:gd name="connsiteY4" fmla="*/ 1102251 h 1863090"/>
                <a:gd name="connsiteX5" fmla="*/ 1770062 w 1863090"/>
                <a:gd name="connsiteY5" fmla="*/ 1298875 h 1863090"/>
                <a:gd name="connsiteX6" fmla="*/ 1668920 w 1863090"/>
                <a:gd name="connsiteY6" fmla="*/ 1474057 h 1863090"/>
                <a:gd name="connsiteX7" fmla="*/ 1394051 w 1863090"/>
                <a:gd name="connsiteY7" fmla="*/ 1391217 h 1863090"/>
                <a:gd name="connsiteX8" fmla="*/ 1098378 w 1863090"/>
                <a:gd name="connsiteY8" fmla="*/ 1561924 h 1863090"/>
                <a:gd name="connsiteX9" fmla="*/ 1032687 w 1863090"/>
                <a:gd name="connsiteY9" fmla="*/ 1841387 h 1863090"/>
                <a:gd name="connsiteX10" fmla="*/ 830403 w 1863090"/>
                <a:gd name="connsiteY10" fmla="*/ 1841387 h 1863090"/>
                <a:gd name="connsiteX11" fmla="*/ 764711 w 1863090"/>
                <a:gd name="connsiteY11" fmla="*/ 1561923 h 1863090"/>
                <a:gd name="connsiteX12" fmla="*/ 469038 w 1863090"/>
                <a:gd name="connsiteY12" fmla="*/ 1391216 h 1863090"/>
                <a:gd name="connsiteX13" fmla="*/ 194170 w 1863090"/>
                <a:gd name="connsiteY13" fmla="*/ 1474057 h 1863090"/>
                <a:gd name="connsiteX14" fmla="*/ 93028 w 1863090"/>
                <a:gd name="connsiteY14" fmla="*/ 1298875 h 1863090"/>
                <a:gd name="connsiteX15" fmla="*/ 302204 w 1863090"/>
                <a:gd name="connsiteY15" fmla="*/ 1102252 h 1863090"/>
                <a:gd name="connsiteX16" fmla="*/ 302204 w 1863090"/>
                <a:gd name="connsiteY16" fmla="*/ 760839 h 1863090"/>
                <a:gd name="connsiteX17" fmla="*/ 93028 w 1863090"/>
                <a:gd name="connsiteY17" fmla="*/ 564215 h 1863090"/>
                <a:gd name="connsiteX18" fmla="*/ 194170 w 1863090"/>
                <a:gd name="connsiteY18" fmla="*/ 389033 h 1863090"/>
                <a:gd name="connsiteX19" fmla="*/ 469039 w 1863090"/>
                <a:gd name="connsiteY19" fmla="*/ 471873 h 1863090"/>
                <a:gd name="connsiteX20" fmla="*/ 764712 w 1863090"/>
                <a:gd name="connsiteY20" fmla="*/ 301166 h 1863090"/>
                <a:gd name="connsiteX21" fmla="*/ 830403 w 1863090"/>
                <a:gd name="connsiteY21" fmla="*/ 21703 h 1863090"/>
                <a:gd name="connsiteX22" fmla="*/ 1032687 w 1863090"/>
                <a:gd name="connsiteY22" fmla="*/ 21703 h 1863090"/>
                <a:gd name="connsiteX23" fmla="*/ 1098379 w 1863090"/>
                <a:gd name="connsiteY23" fmla="*/ 301167 h 1863090"/>
                <a:gd name="connsiteX24" fmla="*/ 1394052 w 1863090"/>
                <a:gd name="connsiteY24" fmla="*/ 471874 h 1863090"/>
                <a:gd name="connsiteX25" fmla="*/ 1394051 w 1863090"/>
                <a:gd name="connsiteY25" fmla="*/ 471873 h 1863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863090" h="1863090">
                  <a:moveTo>
                    <a:pt x="1394051" y="471873"/>
                  </a:moveTo>
                  <a:lnTo>
                    <a:pt x="1668920" y="389033"/>
                  </a:lnTo>
                  <a:lnTo>
                    <a:pt x="1770062" y="564215"/>
                  </a:lnTo>
                  <a:lnTo>
                    <a:pt x="1560886" y="760838"/>
                  </a:lnTo>
                  <a:cubicBezTo>
                    <a:pt x="1591207" y="872623"/>
                    <a:pt x="1591207" y="990467"/>
                    <a:pt x="1560886" y="1102251"/>
                  </a:cubicBezTo>
                  <a:lnTo>
                    <a:pt x="1770062" y="1298875"/>
                  </a:lnTo>
                  <a:lnTo>
                    <a:pt x="1668920" y="1474057"/>
                  </a:lnTo>
                  <a:lnTo>
                    <a:pt x="1394051" y="1391217"/>
                  </a:lnTo>
                  <a:cubicBezTo>
                    <a:pt x="1312403" y="1473368"/>
                    <a:pt x="1210347" y="1532290"/>
                    <a:pt x="1098378" y="1561924"/>
                  </a:cubicBezTo>
                  <a:lnTo>
                    <a:pt x="1032687" y="1841387"/>
                  </a:lnTo>
                  <a:lnTo>
                    <a:pt x="830403" y="1841387"/>
                  </a:lnTo>
                  <a:lnTo>
                    <a:pt x="764711" y="1561923"/>
                  </a:lnTo>
                  <a:cubicBezTo>
                    <a:pt x="652742" y="1532290"/>
                    <a:pt x="550686" y="1473368"/>
                    <a:pt x="469038" y="1391216"/>
                  </a:cubicBezTo>
                  <a:lnTo>
                    <a:pt x="194170" y="1474057"/>
                  </a:lnTo>
                  <a:lnTo>
                    <a:pt x="93028" y="1298875"/>
                  </a:lnTo>
                  <a:lnTo>
                    <a:pt x="302204" y="1102252"/>
                  </a:lnTo>
                  <a:cubicBezTo>
                    <a:pt x="271883" y="990467"/>
                    <a:pt x="271883" y="872623"/>
                    <a:pt x="302204" y="760839"/>
                  </a:cubicBezTo>
                  <a:lnTo>
                    <a:pt x="93028" y="564215"/>
                  </a:lnTo>
                  <a:lnTo>
                    <a:pt x="194170" y="389033"/>
                  </a:lnTo>
                  <a:lnTo>
                    <a:pt x="469039" y="471873"/>
                  </a:lnTo>
                  <a:cubicBezTo>
                    <a:pt x="550687" y="389722"/>
                    <a:pt x="652743" y="330800"/>
                    <a:pt x="764712" y="301166"/>
                  </a:cubicBezTo>
                  <a:lnTo>
                    <a:pt x="830403" y="21703"/>
                  </a:lnTo>
                  <a:lnTo>
                    <a:pt x="1032687" y="21703"/>
                  </a:lnTo>
                  <a:lnTo>
                    <a:pt x="1098379" y="301167"/>
                  </a:lnTo>
                  <a:cubicBezTo>
                    <a:pt x="1210348" y="330800"/>
                    <a:pt x="1312404" y="389722"/>
                    <a:pt x="1394052" y="471874"/>
                  </a:cubicBezTo>
                  <a:lnTo>
                    <a:pt x="1394051" y="471873"/>
                  </a:lnTo>
                  <a:close/>
                </a:path>
              </a:pathLst>
            </a:custGeom>
            <a:grp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5376724"/>
                <a:satOff val="21022"/>
                <a:lumOff val="-294"/>
                <a:alphaOff val="0"/>
              </a:schemeClr>
            </a:fillRef>
            <a:effectRef idx="2">
              <a:schemeClr val="accent2">
                <a:hueOff val="-5376724"/>
                <a:satOff val="21022"/>
                <a:lumOff val="-294"/>
                <a:alphaOff val="0"/>
              </a:schemeClr>
            </a:effectRef>
            <a:fontRef idx="minor">
              <a:schemeClr val="lt1"/>
            </a:fontRef>
          </p:style>
          <p:txBody>
            <a:bodyPr spcFirstLastPara="0" vert="horz" wrap="square" lIns="469039" tIns="489653" rIns="469039" bIns="489653" numCol="1" spcCol="1270" anchor="ctr" anchorCtr="0">
              <a:noAutofit/>
            </a:bodyPr>
            <a:lstStyle/>
            <a:p>
              <a:pPr marL="0" lvl="0" indent="0" algn="ctr" defTabSz="622300">
                <a:lnSpc>
                  <a:spcPct val="90000"/>
                </a:lnSpc>
                <a:spcBef>
                  <a:spcPct val="0"/>
                </a:spcBef>
                <a:spcAft>
                  <a:spcPct val="35000"/>
                </a:spcAft>
                <a:buNone/>
              </a:pPr>
              <a:r>
                <a:rPr lang="en-CA" sz="1400" kern="1200" noProof="0"/>
                <a:t>Convergent thinking</a:t>
              </a:r>
            </a:p>
          </p:txBody>
        </p:sp>
        <p:sp>
          <p:nvSpPr>
            <p:cNvPr id="24" name="Shape 23">
              <a:extLst>
                <a:ext uri="{FF2B5EF4-FFF2-40B4-BE49-F238E27FC236}">
                  <a16:creationId xmlns:a16="http://schemas.microsoft.com/office/drawing/2014/main" id="{10952CA3-70F5-9A34-5A63-78C9761E0285}"/>
                </a:ext>
              </a:extLst>
            </p:cNvPr>
            <p:cNvSpPr/>
            <p:nvPr/>
          </p:nvSpPr>
          <p:spPr>
            <a:xfrm>
              <a:off x="6048636" y="2319264"/>
              <a:ext cx="2382426" cy="2382426"/>
            </a:xfrm>
            <a:prstGeom prst="leftCircularArrow">
              <a:avLst>
                <a:gd name="adj1" fmla="val 6452"/>
                <a:gd name="adj2" fmla="val 429999"/>
                <a:gd name="adj3" fmla="val 10489124"/>
                <a:gd name="adj4" fmla="val 14837806"/>
                <a:gd name="adj5" fmla="val 7527"/>
              </a:avLst>
            </a:prstGeom>
            <a:grpFill/>
            <a:scene3d>
              <a:camera prst="orthographicFront"/>
              <a:lightRig rig="flat" dir="t"/>
            </a:scene3d>
            <a:sp3d z="-80000" prstMaterial="plastic">
              <a:bevelT w="50800" h="50800"/>
              <a:bevelB w="25400" h="25400" prst="angle"/>
            </a:sp3d>
          </p:spPr>
          <p:style>
            <a:lnRef idx="0">
              <a:schemeClr val="lt1">
                <a:hueOff val="0"/>
                <a:satOff val="0"/>
                <a:lumOff val="0"/>
                <a:alphaOff val="0"/>
              </a:schemeClr>
            </a:lnRef>
            <a:fillRef idx="3">
              <a:schemeClr val="accent2">
                <a:hueOff val="-5376724"/>
                <a:satOff val="21022"/>
                <a:lumOff val="-294"/>
                <a:alphaOff val="0"/>
              </a:schemeClr>
            </a:fillRef>
            <a:effectRef idx="2">
              <a:schemeClr val="accent2">
                <a:hueOff val="-5376724"/>
                <a:satOff val="21022"/>
                <a:lumOff val="-294"/>
                <a:alphaOff val="0"/>
              </a:schemeClr>
            </a:effectRef>
            <a:fontRef idx="minor">
              <a:schemeClr val="lt1"/>
            </a:fontRef>
          </p:style>
          <p:txBody>
            <a:bodyPr/>
            <a:lstStyle/>
            <a:p>
              <a:endParaRPr lang="en-CA" noProof="0"/>
            </a:p>
          </p:txBody>
        </p:sp>
      </p:grpSp>
      <p:grpSp>
        <p:nvGrpSpPr>
          <p:cNvPr id="26" name="Group 25">
            <a:extLst>
              <a:ext uri="{FF2B5EF4-FFF2-40B4-BE49-F238E27FC236}">
                <a16:creationId xmlns:a16="http://schemas.microsoft.com/office/drawing/2014/main" id="{EC5DB6B6-0DEE-DFEE-ED40-3FE4F584E730}"/>
              </a:ext>
            </a:extLst>
          </p:cNvPr>
          <p:cNvGrpSpPr/>
          <p:nvPr/>
        </p:nvGrpSpPr>
        <p:grpSpPr>
          <a:xfrm>
            <a:off x="7060318" y="1034897"/>
            <a:ext cx="2568735" cy="2568735"/>
            <a:chOff x="7060318" y="1034897"/>
            <a:chExt cx="2568735" cy="2568735"/>
          </a:xfrm>
        </p:grpSpPr>
        <p:sp>
          <p:nvSpPr>
            <p:cNvPr id="22" name="Freeform: Shape 21">
              <a:extLst>
                <a:ext uri="{FF2B5EF4-FFF2-40B4-BE49-F238E27FC236}">
                  <a16:creationId xmlns:a16="http://schemas.microsoft.com/office/drawing/2014/main" id="{09DCCFA0-8662-2EB6-BC11-E0FA7F9C47E1}"/>
                </a:ext>
              </a:extLst>
            </p:cNvPr>
            <p:cNvSpPr/>
            <p:nvPr/>
          </p:nvSpPr>
          <p:spPr>
            <a:xfrm>
              <a:off x="7216976" y="1243013"/>
              <a:ext cx="2235707" cy="2235707"/>
            </a:xfrm>
            <a:custGeom>
              <a:avLst/>
              <a:gdLst>
                <a:gd name="connsiteX0" fmla="*/ 1365885 w 1825447"/>
                <a:gd name="connsiteY0" fmla="*/ 462339 h 1825447"/>
                <a:gd name="connsiteX1" fmla="*/ 1635200 w 1825447"/>
                <a:gd name="connsiteY1" fmla="*/ 381173 h 1825447"/>
                <a:gd name="connsiteX2" fmla="*/ 1734298 w 1825447"/>
                <a:gd name="connsiteY2" fmla="*/ 552816 h 1825447"/>
                <a:gd name="connsiteX3" fmla="*/ 1529348 w 1825447"/>
                <a:gd name="connsiteY3" fmla="*/ 745466 h 1825447"/>
                <a:gd name="connsiteX4" fmla="*/ 1529348 w 1825447"/>
                <a:gd name="connsiteY4" fmla="*/ 1079981 h 1825447"/>
                <a:gd name="connsiteX5" fmla="*/ 1734298 w 1825447"/>
                <a:gd name="connsiteY5" fmla="*/ 1272631 h 1825447"/>
                <a:gd name="connsiteX6" fmla="*/ 1635200 w 1825447"/>
                <a:gd name="connsiteY6" fmla="*/ 1444274 h 1825447"/>
                <a:gd name="connsiteX7" fmla="*/ 1365885 w 1825447"/>
                <a:gd name="connsiteY7" fmla="*/ 1363108 h 1825447"/>
                <a:gd name="connsiteX8" fmla="*/ 1076187 w 1825447"/>
                <a:gd name="connsiteY8" fmla="*/ 1530365 h 1825447"/>
                <a:gd name="connsiteX9" fmla="*/ 1011822 w 1825447"/>
                <a:gd name="connsiteY9" fmla="*/ 1804182 h 1825447"/>
                <a:gd name="connsiteX10" fmla="*/ 813625 w 1825447"/>
                <a:gd name="connsiteY10" fmla="*/ 1804182 h 1825447"/>
                <a:gd name="connsiteX11" fmla="*/ 749260 w 1825447"/>
                <a:gd name="connsiteY11" fmla="*/ 1530365 h 1825447"/>
                <a:gd name="connsiteX12" fmla="*/ 459562 w 1825447"/>
                <a:gd name="connsiteY12" fmla="*/ 1363108 h 1825447"/>
                <a:gd name="connsiteX13" fmla="*/ 190247 w 1825447"/>
                <a:gd name="connsiteY13" fmla="*/ 1444274 h 1825447"/>
                <a:gd name="connsiteX14" fmla="*/ 91149 w 1825447"/>
                <a:gd name="connsiteY14" fmla="*/ 1272631 h 1825447"/>
                <a:gd name="connsiteX15" fmla="*/ 296099 w 1825447"/>
                <a:gd name="connsiteY15" fmla="*/ 1079981 h 1825447"/>
                <a:gd name="connsiteX16" fmla="*/ 296099 w 1825447"/>
                <a:gd name="connsiteY16" fmla="*/ 745466 h 1825447"/>
                <a:gd name="connsiteX17" fmla="*/ 91149 w 1825447"/>
                <a:gd name="connsiteY17" fmla="*/ 552816 h 1825447"/>
                <a:gd name="connsiteX18" fmla="*/ 190247 w 1825447"/>
                <a:gd name="connsiteY18" fmla="*/ 381173 h 1825447"/>
                <a:gd name="connsiteX19" fmla="*/ 459562 w 1825447"/>
                <a:gd name="connsiteY19" fmla="*/ 462339 h 1825447"/>
                <a:gd name="connsiteX20" fmla="*/ 749260 w 1825447"/>
                <a:gd name="connsiteY20" fmla="*/ 295082 h 1825447"/>
                <a:gd name="connsiteX21" fmla="*/ 813625 w 1825447"/>
                <a:gd name="connsiteY21" fmla="*/ 21265 h 1825447"/>
                <a:gd name="connsiteX22" fmla="*/ 1011822 w 1825447"/>
                <a:gd name="connsiteY22" fmla="*/ 21265 h 1825447"/>
                <a:gd name="connsiteX23" fmla="*/ 1076187 w 1825447"/>
                <a:gd name="connsiteY23" fmla="*/ 295082 h 1825447"/>
                <a:gd name="connsiteX24" fmla="*/ 1365885 w 1825447"/>
                <a:gd name="connsiteY24" fmla="*/ 462339 h 1825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25447" h="1825447">
                  <a:moveTo>
                    <a:pt x="1174943" y="461752"/>
                  </a:moveTo>
                  <a:lnTo>
                    <a:pt x="1370193" y="340826"/>
                  </a:lnTo>
                  <a:lnTo>
                    <a:pt x="1484621" y="455254"/>
                  </a:lnTo>
                  <a:lnTo>
                    <a:pt x="1363694" y="650504"/>
                  </a:lnTo>
                  <a:cubicBezTo>
                    <a:pt x="1410271" y="730606"/>
                    <a:pt x="1434671" y="821669"/>
                    <a:pt x="1434386" y="914327"/>
                  </a:cubicBezTo>
                  <a:lnTo>
                    <a:pt x="1636736" y="1022954"/>
                  </a:lnTo>
                  <a:lnTo>
                    <a:pt x="1594853" y="1179267"/>
                  </a:lnTo>
                  <a:lnTo>
                    <a:pt x="1365298" y="1172166"/>
                  </a:lnTo>
                  <a:cubicBezTo>
                    <a:pt x="1319215" y="1252553"/>
                    <a:pt x="1252553" y="1319216"/>
                    <a:pt x="1172166" y="1365298"/>
                  </a:cubicBezTo>
                  <a:lnTo>
                    <a:pt x="1179267" y="1594853"/>
                  </a:lnTo>
                  <a:lnTo>
                    <a:pt x="1022954" y="1636737"/>
                  </a:lnTo>
                  <a:lnTo>
                    <a:pt x="914327" y="1434386"/>
                  </a:lnTo>
                  <a:cubicBezTo>
                    <a:pt x="821668" y="1434670"/>
                    <a:pt x="730606" y="1410270"/>
                    <a:pt x="650504" y="1363695"/>
                  </a:cubicBezTo>
                  <a:lnTo>
                    <a:pt x="455254" y="1484621"/>
                  </a:lnTo>
                  <a:lnTo>
                    <a:pt x="340826" y="1370193"/>
                  </a:lnTo>
                  <a:lnTo>
                    <a:pt x="461753" y="1174943"/>
                  </a:lnTo>
                  <a:cubicBezTo>
                    <a:pt x="415176" y="1094841"/>
                    <a:pt x="390776" y="1003778"/>
                    <a:pt x="391061" y="911120"/>
                  </a:cubicBezTo>
                  <a:lnTo>
                    <a:pt x="188711" y="802493"/>
                  </a:lnTo>
                  <a:lnTo>
                    <a:pt x="230594" y="646180"/>
                  </a:lnTo>
                  <a:lnTo>
                    <a:pt x="460149" y="653281"/>
                  </a:lnTo>
                  <a:cubicBezTo>
                    <a:pt x="506232" y="572894"/>
                    <a:pt x="572894" y="506231"/>
                    <a:pt x="653281" y="460149"/>
                  </a:cubicBezTo>
                  <a:lnTo>
                    <a:pt x="646180" y="230594"/>
                  </a:lnTo>
                  <a:lnTo>
                    <a:pt x="802493" y="188710"/>
                  </a:lnTo>
                  <a:lnTo>
                    <a:pt x="911120" y="391061"/>
                  </a:lnTo>
                  <a:cubicBezTo>
                    <a:pt x="1003779" y="390777"/>
                    <a:pt x="1094841" y="415177"/>
                    <a:pt x="1174943" y="461752"/>
                  </a:cubicBezTo>
                  <a:close/>
                </a:path>
              </a:pathLst>
            </a:custGeom>
            <a:solidFill>
              <a:schemeClr val="accent1"/>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10753447"/>
                <a:satOff val="42045"/>
                <a:lumOff val="-588"/>
                <a:alphaOff val="0"/>
              </a:schemeClr>
            </a:fillRef>
            <a:effectRef idx="2">
              <a:schemeClr val="accent2">
                <a:hueOff val="-10753447"/>
                <a:satOff val="42045"/>
                <a:lumOff val="-588"/>
                <a:alphaOff val="0"/>
              </a:schemeClr>
            </a:effectRef>
            <a:fontRef idx="minor">
              <a:schemeClr val="lt1"/>
            </a:fontRef>
          </p:style>
          <p:txBody>
            <a:bodyPr spcFirstLastPara="0" vert="horz" wrap="square" lIns="605505" tIns="623284" rIns="605503" bIns="623284" numCol="1" spcCol="1270" anchor="ctr" anchorCtr="0">
              <a:noAutofit/>
            </a:bodyPr>
            <a:lstStyle/>
            <a:p>
              <a:pPr marL="0" lvl="0" indent="0" algn="ctr" defTabSz="622300">
                <a:lnSpc>
                  <a:spcPct val="90000"/>
                </a:lnSpc>
                <a:spcBef>
                  <a:spcPct val="0"/>
                </a:spcBef>
                <a:spcAft>
                  <a:spcPct val="35000"/>
                </a:spcAft>
                <a:buNone/>
              </a:pPr>
              <a:r>
                <a:rPr lang="en-CA" sz="1400" kern="1200" noProof="0"/>
                <a:t>Divergent thinking</a:t>
              </a:r>
            </a:p>
          </p:txBody>
        </p:sp>
        <p:sp>
          <p:nvSpPr>
            <p:cNvPr id="25" name="Arrow: Circular 24">
              <a:extLst>
                <a:ext uri="{FF2B5EF4-FFF2-40B4-BE49-F238E27FC236}">
                  <a16:creationId xmlns:a16="http://schemas.microsoft.com/office/drawing/2014/main" id="{9564CD97-1208-E7B7-6ED8-5929D1983A03}"/>
                </a:ext>
              </a:extLst>
            </p:cNvPr>
            <p:cNvSpPr/>
            <p:nvPr/>
          </p:nvSpPr>
          <p:spPr>
            <a:xfrm rot="7178301">
              <a:off x="7060318" y="1034897"/>
              <a:ext cx="2568735" cy="2568735"/>
            </a:xfrm>
            <a:prstGeom prst="circularArrow">
              <a:avLst>
                <a:gd name="adj1" fmla="val 5984"/>
                <a:gd name="adj2" fmla="val 394124"/>
                <a:gd name="adj3" fmla="val 13313824"/>
                <a:gd name="adj4" fmla="val 10508221"/>
                <a:gd name="adj5" fmla="val 6981"/>
              </a:avLst>
            </a:prstGeom>
            <a:solidFill>
              <a:schemeClr val="accent1"/>
            </a:solidFill>
            <a:scene3d>
              <a:camera prst="orthographicFront"/>
              <a:lightRig rig="flat" dir="t"/>
            </a:scene3d>
            <a:sp3d z="-80000" prstMaterial="plastic">
              <a:bevelT w="50800" h="50800"/>
              <a:bevelB w="25400" h="25400" prst="angle"/>
            </a:sp3d>
          </p:spPr>
          <p:style>
            <a:lnRef idx="0">
              <a:schemeClr val="lt1">
                <a:hueOff val="0"/>
                <a:satOff val="0"/>
                <a:lumOff val="0"/>
                <a:alphaOff val="0"/>
              </a:schemeClr>
            </a:lnRef>
            <a:fillRef idx="3">
              <a:schemeClr val="accent2">
                <a:hueOff val="-10753447"/>
                <a:satOff val="42045"/>
                <a:lumOff val="-588"/>
                <a:alphaOff val="0"/>
              </a:schemeClr>
            </a:fillRef>
            <a:effectRef idx="2">
              <a:schemeClr val="accent2">
                <a:hueOff val="-10753447"/>
                <a:satOff val="42045"/>
                <a:lumOff val="-588"/>
                <a:alphaOff val="0"/>
              </a:schemeClr>
            </a:effectRef>
            <a:fontRef idx="minor">
              <a:schemeClr val="lt1"/>
            </a:fontRef>
          </p:style>
          <p:txBody>
            <a:bodyPr/>
            <a:lstStyle/>
            <a:p>
              <a:endParaRPr lang="en-CA" noProof="0"/>
            </a:p>
          </p:txBody>
        </p:sp>
      </p:grpSp>
      <p:sp>
        <p:nvSpPr>
          <p:cNvPr id="7" name="Footer Placeholder 6">
            <a:extLst>
              <a:ext uri="{FF2B5EF4-FFF2-40B4-BE49-F238E27FC236}">
                <a16:creationId xmlns:a16="http://schemas.microsoft.com/office/drawing/2014/main" id="{41309237-7B70-AB3B-5059-4D1EC8B08BC1}"/>
              </a:ext>
            </a:extLst>
          </p:cNvPr>
          <p:cNvSpPr>
            <a:spLocks noGrp="1"/>
          </p:cNvSpPr>
          <p:nvPr>
            <p:ph type="ftr" sz="quarter" idx="11"/>
          </p:nvPr>
        </p:nvSpPr>
        <p:spPr>
          <a:xfrm>
            <a:off x="620095" y="6310310"/>
            <a:ext cx="4114800" cy="365125"/>
          </a:xfrm>
        </p:spPr>
        <p:txBody>
          <a:bodyPr/>
          <a:lstStyle/>
          <a:p>
            <a:r>
              <a:rPr lang="en-CA" noProof="0"/>
              <a:t>Skills for Success: Creativity &amp; Innovation</a:t>
            </a:r>
          </a:p>
        </p:txBody>
      </p:sp>
      <p:sp>
        <p:nvSpPr>
          <p:cNvPr id="8" name="Slide Number Placeholder 7">
            <a:extLst>
              <a:ext uri="{FF2B5EF4-FFF2-40B4-BE49-F238E27FC236}">
                <a16:creationId xmlns:a16="http://schemas.microsoft.com/office/drawing/2014/main" id="{7DA3C6E3-C711-B3F5-C364-769D73AF1306}"/>
              </a:ext>
            </a:extLst>
          </p:cNvPr>
          <p:cNvSpPr>
            <a:spLocks noGrp="1"/>
          </p:cNvSpPr>
          <p:nvPr>
            <p:ph type="sldNum" sz="quarter" idx="12"/>
          </p:nvPr>
        </p:nvSpPr>
        <p:spPr>
          <a:xfrm>
            <a:off x="10312258" y="6356352"/>
            <a:ext cx="1273885" cy="365125"/>
          </a:xfrm>
        </p:spPr>
        <p:txBody>
          <a:bodyPr/>
          <a:lstStyle/>
          <a:p>
            <a:fld id="{41461A4C-1453-7247-9AAE-4D0675A386AC}" type="slidenum">
              <a:rPr lang="en-CA" noProof="0" smtClean="0"/>
              <a:pPr/>
              <a:t>20</a:t>
            </a:fld>
            <a:endParaRPr lang="en-CA" noProof="0"/>
          </a:p>
        </p:txBody>
      </p:sp>
      <p:grpSp>
        <p:nvGrpSpPr>
          <p:cNvPr id="3" name="Group 2">
            <a:extLst>
              <a:ext uri="{FF2B5EF4-FFF2-40B4-BE49-F238E27FC236}">
                <a16:creationId xmlns:a16="http://schemas.microsoft.com/office/drawing/2014/main" id="{91532EC1-4638-EE3A-2685-2F870F8BFDEF}"/>
              </a:ext>
            </a:extLst>
          </p:cNvPr>
          <p:cNvGrpSpPr/>
          <p:nvPr/>
        </p:nvGrpSpPr>
        <p:grpSpPr>
          <a:xfrm>
            <a:off x="5650835" y="5937334"/>
            <a:ext cx="914400" cy="914400"/>
            <a:chOff x="4379494" y="5853110"/>
            <a:chExt cx="914400" cy="914400"/>
          </a:xfrm>
        </p:grpSpPr>
        <p:pic>
          <p:nvPicPr>
            <p:cNvPr id="4" name="Graphic 3" descr="Storytelling outline">
              <a:extLst>
                <a:ext uri="{FF2B5EF4-FFF2-40B4-BE49-F238E27FC236}">
                  <a16:creationId xmlns:a16="http://schemas.microsoft.com/office/drawing/2014/main" id="{B57C9E35-CF63-EB61-1DA7-27F0F3CB4F8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5" name="Diamond 4">
              <a:extLst>
                <a:ext uri="{FF2B5EF4-FFF2-40B4-BE49-F238E27FC236}">
                  <a16:creationId xmlns:a16="http://schemas.microsoft.com/office/drawing/2014/main" id="{62B9B457-DD7B-0A8C-7FD7-A6AAAC4EDC7B}"/>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12</a:t>
              </a:r>
              <a:endParaRPr lang="en-US" sz="900">
                <a:solidFill>
                  <a:schemeClr val="accent2"/>
                </a:solidFill>
              </a:endParaRPr>
            </a:p>
          </p:txBody>
        </p:sp>
      </p:grpSp>
    </p:spTree>
    <p:extLst>
      <p:ext uri="{BB962C8B-B14F-4D97-AF65-F5344CB8AC3E}">
        <p14:creationId xmlns:p14="http://schemas.microsoft.com/office/powerpoint/2010/main" val="284691344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up)">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up)">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up)">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CA4BC-3141-8C46-1445-9FED452209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B4F677-C841-669E-6C51-2232BFA16D0C}"/>
              </a:ext>
            </a:extLst>
          </p:cNvPr>
          <p:cNvSpPr>
            <a:spLocks noGrp="1"/>
          </p:cNvSpPr>
          <p:nvPr>
            <p:ph type="title"/>
          </p:nvPr>
        </p:nvSpPr>
        <p:spPr>
          <a:xfrm>
            <a:off x="618385" y="365127"/>
            <a:ext cx="10948598" cy="646929"/>
          </a:xfrm>
        </p:spPr>
        <p:txBody>
          <a:bodyPr/>
          <a:lstStyle/>
          <a:p>
            <a:r>
              <a:rPr lang="en-CA" noProof="0"/>
              <a:t>Creativity &amp; innovation in the research: requirements</a:t>
            </a:r>
          </a:p>
        </p:txBody>
      </p:sp>
      <p:sp>
        <p:nvSpPr>
          <p:cNvPr id="3" name="Content Placeholder 2">
            <a:extLst>
              <a:ext uri="{FF2B5EF4-FFF2-40B4-BE49-F238E27FC236}">
                <a16:creationId xmlns:a16="http://schemas.microsoft.com/office/drawing/2014/main" id="{9F56B56A-3726-777B-422A-477B7F327FB5}"/>
              </a:ext>
            </a:extLst>
          </p:cNvPr>
          <p:cNvSpPr>
            <a:spLocks noGrp="1"/>
          </p:cNvSpPr>
          <p:nvPr>
            <p:ph sz="half" idx="1"/>
          </p:nvPr>
        </p:nvSpPr>
        <p:spPr>
          <a:xfrm>
            <a:off x="609600" y="3502023"/>
            <a:ext cx="3479800" cy="2031325"/>
          </a:xfrm>
        </p:spPr>
        <p:txBody>
          <a:bodyPr/>
          <a:lstStyle/>
          <a:p>
            <a:r>
              <a:rPr lang="en-CA" sz="1600" noProof="0"/>
              <a:t>Measures include:</a:t>
            </a:r>
          </a:p>
          <a:p>
            <a:pPr lvl="1"/>
            <a:r>
              <a:rPr lang="en-CA" sz="1600" noProof="0"/>
              <a:t>Flexibility: variety of sources for ideas</a:t>
            </a:r>
          </a:p>
          <a:p>
            <a:pPr lvl="1"/>
            <a:r>
              <a:rPr lang="en-CA" sz="1600" noProof="0"/>
              <a:t>Originality: unusualness of ideas</a:t>
            </a:r>
          </a:p>
          <a:p>
            <a:pPr lvl="1"/>
            <a:r>
              <a:rPr lang="en-CA" sz="1600" noProof="0"/>
              <a:t>Fluency: quantity of ideas</a:t>
            </a:r>
          </a:p>
          <a:p>
            <a:pPr lvl="1"/>
            <a:r>
              <a:rPr lang="en-CA" sz="1600" noProof="0"/>
              <a:t>Elaboration: development or embellishing of ideas</a:t>
            </a:r>
          </a:p>
        </p:txBody>
      </p:sp>
      <p:sp>
        <p:nvSpPr>
          <p:cNvPr id="13" name="Content Placeholder 12">
            <a:extLst>
              <a:ext uri="{FF2B5EF4-FFF2-40B4-BE49-F238E27FC236}">
                <a16:creationId xmlns:a16="http://schemas.microsoft.com/office/drawing/2014/main" id="{303EE059-E51E-99EB-A9EA-C81DB4F3F11A}"/>
              </a:ext>
            </a:extLst>
          </p:cNvPr>
          <p:cNvSpPr>
            <a:spLocks noGrp="1"/>
          </p:cNvSpPr>
          <p:nvPr>
            <p:ph sz="half" idx="2"/>
          </p:nvPr>
        </p:nvSpPr>
        <p:spPr>
          <a:xfrm>
            <a:off x="4421188" y="3502023"/>
            <a:ext cx="3389312" cy="1708160"/>
          </a:xfrm>
        </p:spPr>
        <p:txBody>
          <a:bodyPr/>
          <a:lstStyle/>
          <a:p>
            <a:r>
              <a:rPr lang="en-CA" sz="1600" noProof="0"/>
              <a:t> Includes:</a:t>
            </a:r>
          </a:p>
          <a:p>
            <a:pPr lvl="1"/>
            <a:r>
              <a:rPr lang="en-CA" sz="1600" noProof="0"/>
              <a:t>Evaluating: using criteria to assess ideas</a:t>
            </a:r>
          </a:p>
          <a:p>
            <a:pPr lvl="1"/>
            <a:r>
              <a:rPr lang="en-CA" sz="1600" noProof="0"/>
              <a:t>Choosing: choosing the best idea for the desired result</a:t>
            </a:r>
          </a:p>
          <a:p>
            <a:pPr lvl="1"/>
            <a:endParaRPr lang="en-CA" sz="1600" noProof="0"/>
          </a:p>
        </p:txBody>
      </p:sp>
      <p:sp>
        <p:nvSpPr>
          <p:cNvPr id="8" name="Slide Number Placeholder 7">
            <a:extLst>
              <a:ext uri="{FF2B5EF4-FFF2-40B4-BE49-F238E27FC236}">
                <a16:creationId xmlns:a16="http://schemas.microsoft.com/office/drawing/2014/main" id="{B8782545-D018-EB73-A5F2-8169FDD70D8A}"/>
              </a:ext>
            </a:extLst>
          </p:cNvPr>
          <p:cNvSpPr>
            <a:spLocks noGrp="1"/>
          </p:cNvSpPr>
          <p:nvPr>
            <p:ph type="sldNum" sz="quarter" idx="12"/>
          </p:nvPr>
        </p:nvSpPr>
        <p:spPr>
          <a:xfrm>
            <a:off x="10293098" y="6356352"/>
            <a:ext cx="1273885" cy="365125"/>
          </a:xfrm>
        </p:spPr>
        <p:txBody>
          <a:bodyPr/>
          <a:lstStyle/>
          <a:p>
            <a:fld id="{41461A4C-1453-7247-9AAE-4D0675A386AC}" type="slidenum">
              <a:rPr lang="en-CA" noProof="0" smtClean="0"/>
              <a:pPr/>
              <a:t>21</a:t>
            </a:fld>
            <a:endParaRPr lang="en-CA" noProof="0"/>
          </a:p>
        </p:txBody>
      </p:sp>
      <p:sp>
        <p:nvSpPr>
          <p:cNvPr id="15" name="Content Placeholder 14">
            <a:extLst>
              <a:ext uri="{FF2B5EF4-FFF2-40B4-BE49-F238E27FC236}">
                <a16:creationId xmlns:a16="http://schemas.microsoft.com/office/drawing/2014/main" id="{7306A9BB-4779-9414-5438-91518C71E536}"/>
              </a:ext>
            </a:extLst>
          </p:cNvPr>
          <p:cNvSpPr>
            <a:spLocks noGrp="1"/>
          </p:cNvSpPr>
          <p:nvPr>
            <p:ph sz="half" idx="14"/>
          </p:nvPr>
        </p:nvSpPr>
        <p:spPr>
          <a:xfrm>
            <a:off x="8175625" y="3502023"/>
            <a:ext cx="3390900" cy="1877437"/>
          </a:xfrm>
        </p:spPr>
        <p:txBody>
          <a:bodyPr/>
          <a:lstStyle/>
          <a:p>
            <a:r>
              <a:rPr lang="en-CA" sz="1600" noProof="0"/>
              <a:t>Requires:</a:t>
            </a:r>
          </a:p>
          <a:p>
            <a:pPr lvl="1"/>
            <a:r>
              <a:rPr lang="en-CA" sz="1600" noProof="0"/>
              <a:t>A structured process of identifying and engaging with stakeholders to secure input, support and resources for implementation</a:t>
            </a:r>
          </a:p>
          <a:p>
            <a:endParaRPr lang="en-CA" sz="1600" noProof="0"/>
          </a:p>
        </p:txBody>
      </p:sp>
      <p:sp>
        <p:nvSpPr>
          <p:cNvPr id="7" name="Footer Placeholder 6">
            <a:extLst>
              <a:ext uri="{FF2B5EF4-FFF2-40B4-BE49-F238E27FC236}">
                <a16:creationId xmlns:a16="http://schemas.microsoft.com/office/drawing/2014/main" id="{9CD8FE6B-B186-A33B-3812-EEC5D7D90BFF}"/>
              </a:ext>
            </a:extLst>
          </p:cNvPr>
          <p:cNvSpPr>
            <a:spLocks noGrp="1"/>
          </p:cNvSpPr>
          <p:nvPr>
            <p:ph type="ftr" sz="quarter" idx="11"/>
          </p:nvPr>
        </p:nvSpPr>
        <p:spPr>
          <a:xfrm>
            <a:off x="628074" y="6310310"/>
            <a:ext cx="4114800" cy="365125"/>
          </a:xfrm>
        </p:spPr>
        <p:txBody>
          <a:bodyPr/>
          <a:lstStyle/>
          <a:p>
            <a:r>
              <a:rPr lang="en-CA" noProof="0"/>
              <a:t>Skills for Success: Creativity &amp; Innovation</a:t>
            </a:r>
          </a:p>
        </p:txBody>
      </p:sp>
      <p:grpSp>
        <p:nvGrpSpPr>
          <p:cNvPr id="28" name="Group 27">
            <a:extLst>
              <a:ext uri="{FF2B5EF4-FFF2-40B4-BE49-F238E27FC236}">
                <a16:creationId xmlns:a16="http://schemas.microsoft.com/office/drawing/2014/main" id="{35020F38-D87E-6E9C-9F38-B4DB00AECE02}"/>
              </a:ext>
            </a:extLst>
          </p:cNvPr>
          <p:cNvGrpSpPr/>
          <p:nvPr/>
        </p:nvGrpSpPr>
        <p:grpSpPr>
          <a:xfrm>
            <a:off x="8794238" y="1192487"/>
            <a:ext cx="2382426" cy="2411297"/>
            <a:chOff x="7677194" y="2949509"/>
            <a:chExt cx="3279038" cy="3279038"/>
          </a:xfrm>
          <a:solidFill>
            <a:schemeClr val="accent3"/>
          </a:solidFill>
        </p:grpSpPr>
        <p:sp>
          <p:nvSpPr>
            <p:cNvPr id="20" name="Freeform: Shape 19">
              <a:extLst>
                <a:ext uri="{FF2B5EF4-FFF2-40B4-BE49-F238E27FC236}">
                  <a16:creationId xmlns:a16="http://schemas.microsoft.com/office/drawing/2014/main" id="{645706B7-27F9-9278-0955-EAB6D1ACE519}"/>
                </a:ext>
              </a:extLst>
            </p:cNvPr>
            <p:cNvSpPr/>
            <p:nvPr/>
          </p:nvSpPr>
          <p:spPr>
            <a:xfrm>
              <a:off x="7869058" y="3338989"/>
              <a:ext cx="2561748" cy="2561748"/>
            </a:xfrm>
            <a:custGeom>
              <a:avLst/>
              <a:gdLst>
                <a:gd name="connsiteX0" fmla="*/ 1818340 w 2561748"/>
                <a:gd name="connsiteY0" fmla="*/ 408441 h 2561748"/>
                <a:gd name="connsiteX1" fmla="*/ 2017603 w 2561748"/>
                <a:gd name="connsiteY1" fmla="*/ 241230 h 2561748"/>
                <a:gd name="connsiteX2" fmla="*/ 2176791 w 2561748"/>
                <a:gd name="connsiteY2" fmla="*/ 374805 h 2561748"/>
                <a:gd name="connsiteX3" fmla="*/ 2046723 w 2561748"/>
                <a:gd name="connsiteY3" fmla="*/ 600077 h 2561748"/>
                <a:gd name="connsiteX4" fmla="*/ 2253386 w 2561748"/>
                <a:gd name="connsiteY4" fmla="*/ 958028 h 2561748"/>
                <a:gd name="connsiteX5" fmla="*/ 2513511 w 2561748"/>
                <a:gd name="connsiteY5" fmla="*/ 958021 h 2561748"/>
                <a:gd name="connsiteX6" fmla="*/ 2549596 w 2561748"/>
                <a:gd name="connsiteY6" fmla="*/ 1162670 h 2561748"/>
                <a:gd name="connsiteX7" fmla="*/ 2305156 w 2561748"/>
                <a:gd name="connsiteY7" fmla="*/ 1251631 h 2561748"/>
                <a:gd name="connsiteX8" fmla="*/ 2233383 w 2561748"/>
                <a:gd name="connsiteY8" fmla="*/ 1658677 h 2561748"/>
                <a:gd name="connsiteX9" fmla="*/ 2432655 w 2561748"/>
                <a:gd name="connsiteY9" fmla="*/ 1825878 h 2561748"/>
                <a:gd name="connsiteX10" fmla="*/ 2328752 w 2561748"/>
                <a:gd name="connsiteY10" fmla="*/ 2005843 h 2561748"/>
                <a:gd name="connsiteX11" fmla="*/ 2084316 w 2561748"/>
                <a:gd name="connsiteY11" fmla="*/ 1916869 h 2561748"/>
                <a:gd name="connsiteX12" fmla="*/ 1767690 w 2561748"/>
                <a:gd name="connsiteY12" fmla="*/ 2182550 h 2561748"/>
                <a:gd name="connsiteX13" fmla="*/ 1812867 w 2561748"/>
                <a:gd name="connsiteY13" fmla="*/ 2438722 h 2561748"/>
                <a:gd name="connsiteX14" fmla="*/ 1617594 w 2561748"/>
                <a:gd name="connsiteY14" fmla="*/ 2509796 h 2561748"/>
                <a:gd name="connsiteX15" fmla="*/ 1487537 w 2561748"/>
                <a:gd name="connsiteY15" fmla="*/ 2284517 h 2561748"/>
                <a:gd name="connsiteX16" fmla="*/ 1074211 w 2561748"/>
                <a:gd name="connsiteY16" fmla="*/ 2284517 h 2561748"/>
                <a:gd name="connsiteX17" fmla="*/ 944154 w 2561748"/>
                <a:gd name="connsiteY17" fmla="*/ 2509796 h 2561748"/>
                <a:gd name="connsiteX18" fmla="*/ 748881 w 2561748"/>
                <a:gd name="connsiteY18" fmla="*/ 2438722 h 2561748"/>
                <a:gd name="connsiteX19" fmla="*/ 794058 w 2561748"/>
                <a:gd name="connsiteY19" fmla="*/ 2182549 h 2561748"/>
                <a:gd name="connsiteX20" fmla="*/ 477432 w 2561748"/>
                <a:gd name="connsiteY20" fmla="*/ 1916868 h 2561748"/>
                <a:gd name="connsiteX21" fmla="*/ 232996 w 2561748"/>
                <a:gd name="connsiteY21" fmla="*/ 2005843 h 2561748"/>
                <a:gd name="connsiteX22" fmla="*/ 129093 w 2561748"/>
                <a:gd name="connsiteY22" fmla="*/ 1825878 h 2561748"/>
                <a:gd name="connsiteX23" fmla="*/ 328365 w 2561748"/>
                <a:gd name="connsiteY23" fmla="*/ 1658678 h 2561748"/>
                <a:gd name="connsiteX24" fmla="*/ 256592 w 2561748"/>
                <a:gd name="connsiteY24" fmla="*/ 1251632 h 2561748"/>
                <a:gd name="connsiteX25" fmla="*/ 12152 w 2561748"/>
                <a:gd name="connsiteY25" fmla="*/ 1162670 h 2561748"/>
                <a:gd name="connsiteX26" fmla="*/ 48237 w 2561748"/>
                <a:gd name="connsiteY26" fmla="*/ 958021 h 2561748"/>
                <a:gd name="connsiteX27" fmla="*/ 308362 w 2561748"/>
                <a:gd name="connsiteY27" fmla="*/ 958028 h 2561748"/>
                <a:gd name="connsiteX28" fmla="*/ 515025 w 2561748"/>
                <a:gd name="connsiteY28" fmla="*/ 600077 h 2561748"/>
                <a:gd name="connsiteX29" fmla="*/ 384957 w 2561748"/>
                <a:gd name="connsiteY29" fmla="*/ 374805 h 2561748"/>
                <a:gd name="connsiteX30" fmla="*/ 544145 w 2561748"/>
                <a:gd name="connsiteY30" fmla="*/ 241230 h 2561748"/>
                <a:gd name="connsiteX31" fmla="*/ 743408 w 2561748"/>
                <a:gd name="connsiteY31" fmla="*/ 408441 h 2561748"/>
                <a:gd name="connsiteX32" fmla="*/ 1131807 w 2561748"/>
                <a:gd name="connsiteY32" fmla="*/ 267075 h 2561748"/>
                <a:gd name="connsiteX33" fmla="*/ 1176971 w 2561748"/>
                <a:gd name="connsiteY33" fmla="*/ 10901 h 2561748"/>
                <a:gd name="connsiteX34" fmla="*/ 1384777 w 2561748"/>
                <a:gd name="connsiteY34" fmla="*/ 10901 h 2561748"/>
                <a:gd name="connsiteX35" fmla="*/ 1429940 w 2561748"/>
                <a:gd name="connsiteY35" fmla="*/ 267075 h 2561748"/>
                <a:gd name="connsiteX36" fmla="*/ 1818339 w 2561748"/>
                <a:gd name="connsiteY36" fmla="*/ 408441 h 2561748"/>
                <a:gd name="connsiteX37" fmla="*/ 1818340 w 2561748"/>
                <a:gd name="connsiteY37" fmla="*/ 408441 h 2561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561748" h="2561748">
                  <a:moveTo>
                    <a:pt x="1818340" y="408441"/>
                  </a:moveTo>
                  <a:lnTo>
                    <a:pt x="2017603" y="241230"/>
                  </a:lnTo>
                  <a:lnTo>
                    <a:pt x="2176791" y="374805"/>
                  </a:lnTo>
                  <a:lnTo>
                    <a:pt x="2046723" y="600077"/>
                  </a:lnTo>
                  <a:cubicBezTo>
                    <a:pt x="2139209" y="704118"/>
                    <a:pt x="2209527" y="825912"/>
                    <a:pt x="2253386" y="958028"/>
                  </a:cubicBezTo>
                  <a:lnTo>
                    <a:pt x="2513511" y="958021"/>
                  </a:lnTo>
                  <a:lnTo>
                    <a:pt x="2549596" y="1162670"/>
                  </a:lnTo>
                  <a:lnTo>
                    <a:pt x="2305156" y="1251631"/>
                  </a:lnTo>
                  <a:cubicBezTo>
                    <a:pt x="2309129" y="1390780"/>
                    <a:pt x="2284707" y="1529279"/>
                    <a:pt x="2233383" y="1658677"/>
                  </a:cubicBezTo>
                  <a:lnTo>
                    <a:pt x="2432655" y="1825878"/>
                  </a:lnTo>
                  <a:lnTo>
                    <a:pt x="2328752" y="2005843"/>
                  </a:lnTo>
                  <a:lnTo>
                    <a:pt x="2084316" y="1916869"/>
                  </a:lnTo>
                  <a:cubicBezTo>
                    <a:pt x="1997916" y="2026017"/>
                    <a:pt x="1890183" y="2116416"/>
                    <a:pt x="1767690" y="2182550"/>
                  </a:cubicBezTo>
                  <a:lnTo>
                    <a:pt x="1812867" y="2438722"/>
                  </a:lnTo>
                  <a:lnTo>
                    <a:pt x="1617594" y="2509796"/>
                  </a:lnTo>
                  <a:lnTo>
                    <a:pt x="1487537" y="2284517"/>
                  </a:lnTo>
                  <a:cubicBezTo>
                    <a:pt x="1351192" y="2312592"/>
                    <a:pt x="1210556" y="2312592"/>
                    <a:pt x="1074211" y="2284517"/>
                  </a:cubicBezTo>
                  <a:lnTo>
                    <a:pt x="944154" y="2509796"/>
                  </a:lnTo>
                  <a:lnTo>
                    <a:pt x="748881" y="2438722"/>
                  </a:lnTo>
                  <a:lnTo>
                    <a:pt x="794058" y="2182549"/>
                  </a:lnTo>
                  <a:cubicBezTo>
                    <a:pt x="671565" y="2116415"/>
                    <a:pt x="563832" y="2026016"/>
                    <a:pt x="477432" y="1916868"/>
                  </a:cubicBezTo>
                  <a:lnTo>
                    <a:pt x="232996" y="2005843"/>
                  </a:lnTo>
                  <a:lnTo>
                    <a:pt x="129093" y="1825878"/>
                  </a:lnTo>
                  <a:lnTo>
                    <a:pt x="328365" y="1658678"/>
                  </a:lnTo>
                  <a:cubicBezTo>
                    <a:pt x="277040" y="1529280"/>
                    <a:pt x="252619" y="1390780"/>
                    <a:pt x="256592" y="1251632"/>
                  </a:cubicBezTo>
                  <a:lnTo>
                    <a:pt x="12152" y="1162670"/>
                  </a:lnTo>
                  <a:lnTo>
                    <a:pt x="48237" y="958021"/>
                  </a:lnTo>
                  <a:lnTo>
                    <a:pt x="308362" y="958028"/>
                  </a:lnTo>
                  <a:cubicBezTo>
                    <a:pt x="352221" y="825912"/>
                    <a:pt x="422539" y="704118"/>
                    <a:pt x="515025" y="600077"/>
                  </a:cubicBezTo>
                  <a:lnTo>
                    <a:pt x="384957" y="374805"/>
                  </a:lnTo>
                  <a:lnTo>
                    <a:pt x="544145" y="241230"/>
                  </a:lnTo>
                  <a:lnTo>
                    <a:pt x="743408" y="408441"/>
                  </a:lnTo>
                  <a:cubicBezTo>
                    <a:pt x="861928" y="335426"/>
                    <a:pt x="994082" y="287326"/>
                    <a:pt x="1131807" y="267075"/>
                  </a:cubicBezTo>
                  <a:lnTo>
                    <a:pt x="1176971" y="10901"/>
                  </a:lnTo>
                  <a:lnTo>
                    <a:pt x="1384777" y="10901"/>
                  </a:lnTo>
                  <a:lnTo>
                    <a:pt x="1429940" y="267075"/>
                  </a:lnTo>
                  <a:cubicBezTo>
                    <a:pt x="1567665" y="287326"/>
                    <a:pt x="1699819" y="335426"/>
                    <a:pt x="1818339" y="408441"/>
                  </a:cubicBezTo>
                  <a:lnTo>
                    <a:pt x="1818340" y="408441"/>
                  </a:lnTo>
                  <a:close/>
                </a:path>
              </a:pathLst>
            </a:custGeom>
            <a:grp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0" tIns="617857" rIns="0" bIns="662659" numCol="1" spcCol="1270" anchor="ctr" anchorCtr="0">
              <a:noAutofit/>
            </a:bodyPr>
            <a:lstStyle/>
            <a:p>
              <a:pPr marL="0" lvl="0" indent="0" algn="ctr" defTabSz="622300">
                <a:lnSpc>
                  <a:spcPct val="90000"/>
                </a:lnSpc>
                <a:spcBef>
                  <a:spcPct val="0"/>
                </a:spcBef>
                <a:spcAft>
                  <a:spcPct val="35000"/>
                </a:spcAft>
                <a:buNone/>
              </a:pPr>
              <a:r>
                <a:rPr lang="en-CA" sz="1400" kern="1200" noProof="0"/>
                <a:t>Implementation</a:t>
              </a:r>
              <a:endParaRPr lang="en-CA" sz="1100" kern="1200" noProof="0"/>
            </a:p>
          </p:txBody>
        </p:sp>
        <p:sp>
          <p:nvSpPr>
            <p:cNvPr id="23" name="Arrow: Circular 22">
              <a:extLst>
                <a:ext uri="{FF2B5EF4-FFF2-40B4-BE49-F238E27FC236}">
                  <a16:creationId xmlns:a16="http://schemas.microsoft.com/office/drawing/2014/main" id="{A8BC2D40-678A-237C-8944-F21D9C267937}"/>
                </a:ext>
              </a:extLst>
            </p:cNvPr>
            <p:cNvSpPr/>
            <p:nvPr/>
          </p:nvSpPr>
          <p:spPr>
            <a:xfrm>
              <a:off x="7677194" y="2949509"/>
              <a:ext cx="3279038" cy="3279038"/>
            </a:xfrm>
            <a:prstGeom prst="circularArrow">
              <a:avLst>
                <a:gd name="adj1" fmla="val 4687"/>
                <a:gd name="adj2" fmla="val 299029"/>
                <a:gd name="adj3" fmla="val 2526228"/>
                <a:gd name="adj4" fmla="val 15839769"/>
                <a:gd name="adj5" fmla="val 5469"/>
              </a:avLst>
            </a:prstGeom>
            <a:grpFill/>
            <a:scene3d>
              <a:camera prst="orthographicFront"/>
              <a:lightRig rig="flat" dir="t"/>
            </a:scene3d>
            <a:sp3d z="-80000" prstMaterial="plastic">
              <a:bevelT w="50800" h="50800"/>
              <a:bevelB w="25400" h="2540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endParaRPr lang="en-CA" noProof="0"/>
            </a:p>
          </p:txBody>
        </p:sp>
      </p:grpSp>
      <p:grpSp>
        <p:nvGrpSpPr>
          <p:cNvPr id="27" name="Group 26">
            <a:extLst>
              <a:ext uri="{FF2B5EF4-FFF2-40B4-BE49-F238E27FC236}">
                <a16:creationId xmlns:a16="http://schemas.microsoft.com/office/drawing/2014/main" id="{C1F32E66-585A-F658-4E10-F4AB9E937CB6}"/>
              </a:ext>
            </a:extLst>
          </p:cNvPr>
          <p:cNvGrpSpPr/>
          <p:nvPr/>
        </p:nvGrpSpPr>
        <p:grpSpPr>
          <a:xfrm>
            <a:off x="4939451" y="1111116"/>
            <a:ext cx="2382426" cy="2382426"/>
            <a:chOff x="6048636" y="2319264"/>
            <a:chExt cx="2382426" cy="2382426"/>
          </a:xfrm>
          <a:solidFill>
            <a:schemeClr val="accent2"/>
          </a:solidFill>
        </p:grpSpPr>
        <p:sp>
          <p:nvSpPr>
            <p:cNvPr id="21" name="Freeform: Shape 20">
              <a:extLst>
                <a:ext uri="{FF2B5EF4-FFF2-40B4-BE49-F238E27FC236}">
                  <a16:creationId xmlns:a16="http://schemas.microsoft.com/office/drawing/2014/main" id="{9C6EA7D7-3023-0824-B1F2-1E937172517D}"/>
                </a:ext>
              </a:extLst>
            </p:cNvPr>
            <p:cNvSpPr/>
            <p:nvPr/>
          </p:nvSpPr>
          <p:spPr>
            <a:xfrm>
              <a:off x="6378586" y="2733485"/>
              <a:ext cx="1863090" cy="1863090"/>
            </a:xfrm>
            <a:custGeom>
              <a:avLst/>
              <a:gdLst>
                <a:gd name="connsiteX0" fmla="*/ 1394051 w 1863090"/>
                <a:gd name="connsiteY0" fmla="*/ 471873 h 1863090"/>
                <a:gd name="connsiteX1" fmla="*/ 1668920 w 1863090"/>
                <a:gd name="connsiteY1" fmla="*/ 389033 h 1863090"/>
                <a:gd name="connsiteX2" fmla="*/ 1770062 w 1863090"/>
                <a:gd name="connsiteY2" fmla="*/ 564215 h 1863090"/>
                <a:gd name="connsiteX3" fmla="*/ 1560886 w 1863090"/>
                <a:gd name="connsiteY3" fmla="*/ 760838 h 1863090"/>
                <a:gd name="connsiteX4" fmla="*/ 1560886 w 1863090"/>
                <a:gd name="connsiteY4" fmla="*/ 1102251 h 1863090"/>
                <a:gd name="connsiteX5" fmla="*/ 1770062 w 1863090"/>
                <a:gd name="connsiteY5" fmla="*/ 1298875 h 1863090"/>
                <a:gd name="connsiteX6" fmla="*/ 1668920 w 1863090"/>
                <a:gd name="connsiteY6" fmla="*/ 1474057 h 1863090"/>
                <a:gd name="connsiteX7" fmla="*/ 1394051 w 1863090"/>
                <a:gd name="connsiteY7" fmla="*/ 1391217 h 1863090"/>
                <a:gd name="connsiteX8" fmla="*/ 1098378 w 1863090"/>
                <a:gd name="connsiteY8" fmla="*/ 1561924 h 1863090"/>
                <a:gd name="connsiteX9" fmla="*/ 1032687 w 1863090"/>
                <a:gd name="connsiteY9" fmla="*/ 1841387 h 1863090"/>
                <a:gd name="connsiteX10" fmla="*/ 830403 w 1863090"/>
                <a:gd name="connsiteY10" fmla="*/ 1841387 h 1863090"/>
                <a:gd name="connsiteX11" fmla="*/ 764711 w 1863090"/>
                <a:gd name="connsiteY11" fmla="*/ 1561923 h 1863090"/>
                <a:gd name="connsiteX12" fmla="*/ 469038 w 1863090"/>
                <a:gd name="connsiteY12" fmla="*/ 1391216 h 1863090"/>
                <a:gd name="connsiteX13" fmla="*/ 194170 w 1863090"/>
                <a:gd name="connsiteY13" fmla="*/ 1474057 h 1863090"/>
                <a:gd name="connsiteX14" fmla="*/ 93028 w 1863090"/>
                <a:gd name="connsiteY14" fmla="*/ 1298875 h 1863090"/>
                <a:gd name="connsiteX15" fmla="*/ 302204 w 1863090"/>
                <a:gd name="connsiteY15" fmla="*/ 1102252 h 1863090"/>
                <a:gd name="connsiteX16" fmla="*/ 302204 w 1863090"/>
                <a:gd name="connsiteY16" fmla="*/ 760839 h 1863090"/>
                <a:gd name="connsiteX17" fmla="*/ 93028 w 1863090"/>
                <a:gd name="connsiteY17" fmla="*/ 564215 h 1863090"/>
                <a:gd name="connsiteX18" fmla="*/ 194170 w 1863090"/>
                <a:gd name="connsiteY18" fmla="*/ 389033 h 1863090"/>
                <a:gd name="connsiteX19" fmla="*/ 469039 w 1863090"/>
                <a:gd name="connsiteY19" fmla="*/ 471873 h 1863090"/>
                <a:gd name="connsiteX20" fmla="*/ 764712 w 1863090"/>
                <a:gd name="connsiteY20" fmla="*/ 301166 h 1863090"/>
                <a:gd name="connsiteX21" fmla="*/ 830403 w 1863090"/>
                <a:gd name="connsiteY21" fmla="*/ 21703 h 1863090"/>
                <a:gd name="connsiteX22" fmla="*/ 1032687 w 1863090"/>
                <a:gd name="connsiteY22" fmla="*/ 21703 h 1863090"/>
                <a:gd name="connsiteX23" fmla="*/ 1098379 w 1863090"/>
                <a:gd name="connsiteY23" fmla="*/ 301167 h 1863090"/>
                <a:gd name="connsiteX24" fmla="*/ 1394052 w 1863090"/>
                <a:gd name="connsiteY24" fmla="*/ 471874 h 1863090"/>
                <a:gd name="connsiteX25" fmla="*/ 1394051 w 1863090"/>
                <a:gd name="connsiteY25" fmla="*/ 471873 h 1863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863090" h="1863090">
                  <a:moveTo>
                    <a:pt x="1394051" y="471873"/>
                  </a:moveTo>
                  <a:lnTo>
                    <a:pt x="1668920" y="389033"/>
                  </a:lnTo>
                  <a:lnTo>
                    <a:pt x="1770062" y="564215"/>
                  </a:lnTo>
                  <a:lnTo>
                    <a:pt x="1560886" y="760838"/>
                  </a:lnTo>
                  <a:cubicBezTo>
                    <a:pt x="1591207" y="872623"/>
                    <a:pt x="1591207" y="990467"/>
                    <a:pt x="1560886" y="1102251"/>
                  </a:cubicBezTo>
                  <a:lnTo>
                    <a:pt x="1770062" y="1298875"/>
                  </a:lnTo>
                  <a:lnTo>
                    <a:pt x="1668920" y="1474057"/>
                  </a:lnTo>
                  <a:lnTo>
                    <a:pt x="1394051" y="1391217"/>
                  </a:lnTo>
                  <a:cubicBezTo>
                    <a:pt x="1312403" y="1473368"/>
                    <a:pt x="1210347" y="1532290"/>
                    <a:pt x="1098378" y="1561924"/>
                  </a:cubicBezTo>
                  <a:lnTo>
                    <a:pt x="1032687" y="1841387"/>
                  </a:lnTo>
                  <a:lnTo>
                    <a:pt x="830403" y="1841387"/>
                  </a:lnTo>
                  <a:lnTo>
                    <a:pt x="764711" y="1561923"/>
                  </a:lnTo>
                  <a:cubicBezTo>
                    <a:pt x="652742" y="1532290"/>
                    <a:pt x="550686" y="1473368"/>
                    <a:pt x="469038" y="1391216"/>
                  </a:cubicBezTo>
                  <a:lnTo>
                    <a:pt x="194170" y="1474057"/>
                  </a:lnTo>
                  <a:lnTo>
                    <a:pt x="93028" y="1298875"/>
                  </a:lnTo>
                  <a:lnTo>
                    <a:pt x="302204" y="1102252"/>
                  </a:lnTo>
                  <a:cubicBezTo>
                    <a:pt x="271883" y="990467"/>
                    <a:pt x="271883" y="872623"/>
                    <a:pt x="302204" y="760839"/>
                  </a:cubicBezTo>
                  <a:lnTo>
                    <a:pt x="93028" y="564215"/>
                  </a:lnTo>
                  <a:lnTo>
                    <a:pt x="194170" y="389033"/>
                  </a:lnTo>
                  <a:lnTo>
                    <a:pt x="469039" y="471873"/>
                  </a:lnTo>
                  <a:cubicBezTo>
                    <a:pt x="550687" y="389722"/>
                    <a:pt x="652743" y="330800"/>
                    <a:pt x="764712" y="301166"/>
                  </a:cubicBezTo>
                  <a:lnTo>
                    <a:pt x="830403" y="21703"/>
                  </a:lnTo>
                  <a:lnTo>
                    <a:pt x="1032687" y="21703"/>
                  </a:lnTo>
                  <a:lnTo>
                    <a:pt x="1098379" y="301167"/>
                  </a:lnTo>
                  <a:cubicBezTo>
                    <a:pt x="1210348" y="330800"/>
                    <a:pt x="1312404" y="389722"/>
                    <a:pt x="1394052" y="471874"/>
                  </a:cubicBezTo>
                  <a:lnTo>
                    <a:pt x="1394051" y="471873"/>
                  </a:lnTo>
                  <a:close/>
                </a:path>
              </a:pathLst>
            </a:custGeom>
            <a:grp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5376724"/>
                <a:satOff val="21022"/>
                <a:lumOff val="-294"/>
                <a:alphaOff val="0"/>
              </a:schemeClr>
            </a:fillRef>
            <a:effectRef idx="2">
              <a:schemeClr val="accent2">
                <a:hueOff val="-5376724"/>
                <a:satOff val="21022"/>
                <a:lumOff val="-294"/>
                <a:alphaOff val="0"/>
              </a:schemeClr>
            </a:effectRef>
            <a:fontRef idx="minor">
              <a:schemeClr val="lt1"/>
            </a:fontRef>
          </p:style>
          <p:txBody>
            <a:bodyPr spcFirstLastPara="0" vert="horz" wrap="square" lIns="469039" tIns="489653" rIns="469039" bIns="489653" numCol="1" spcCol="1270" anchor="ctr" anchorCtr="0">
              <a:noAutofit/>
            </a:bodyPr>
            <a:lstStyle/>
            <a:p>
              <a:pPr marL="0" lvl="0" indent="0" algn="ctr" defTabSz="622300">
                <a:lnSpc>
                  <a:spcPct val="90000"/>
                </a:lnSpc>
                <a:spcBef>
                  <a:spcPct val="0"/>
                </a:spcBef>
                <a:spcAft>
                  <a:spcPct val="35000"/>
                </a:spcAft>
                <a:buNone/>
              </a:pPr>
              <a:r>
                <a:rPr lang="en-CA" sz="1400" kern="1200" noProof="0"/>
                <a:t>Convergent thinking</a:t>
              </a:r>
            </a:p>
          </p:txBody>
        </p:sp>
        <p:sp>
          <p:nvSpPr>
            <p:cNvPr id="24" name="Shape 23">
              <a:extLst>
                <a:ext uri="{FF2B5EF4-FFF2-40B4-BE49-F238E27FC236}">
                  <a16:creationId xmlns:a16="http://schemas.microsoft.com/office/drawing/2014/main" id="{05E26C23-E219-EDB9-1079-BC8E0F0A1443}"/>
                </a:ext>
              </a:extLst>
            </p:cNvPr>
            <p:cNvSpPr/>
            <p:nvPr/>
          </p:nvSpPr>
          <p:spPr>
            <a:xfrm>
              <a:off x="6048636" y="2319264"/>
              <a:ext cx="2382426" cy="2382426"/>
            </a:xfrm>
            <a:prstGeom prst="leftCircularArrow">
              <a:avLst>
                <a:gd name="adj1" fmla="val 6452"/>
                <a:gd name="adj2" fmla="val 429999"/>
                <a:gd name="adj3" fmla="val 10489124"/>
                <a:gd name="adj4" fmla="val 14837806"/>
                <a:gd name="adj5" fmla="val 7527"/>
              </a:avLst>
            </a:prstGeom>
            <a:grpFill/>
            <a:scene3d>
              <a:camera prst="orthographicFront"/>
              <a:lightRig rig="flat" dir="t"/>
            </a:scene3d>
            <a:sp3d z="-80000" prstMaterial="plastic">
              <a:bevelT w="50800" h="50800"/>
              <a:bevelB w="25400" h="25400" prst="angle"/>
            </a:sp3d>
          </p:spPr>
          <p:style>
            <a:lnRef idx="0">
              <a:schemeClr val="lt1">
                <a:hueOff val="0"/>
                <a:satOff val="0"/>
                <a:lumOff val="0"/>
                <a:alphaOff val="0"/>
              </a:schemeClr>
            </a:lnRef>
            <a:fillRef idx="3">
              <a:schemeClr val="accent2">
                <a:hueOff val="-5376724"/>
                <a:satOff val="21022"/>
                <a:lumOff val="-294"/>
                <a:alphaOff val="0"/>
              </a:schemeClr>
            </a:fillRef>
            <a:effectRef idx="2">
              <a:schemeClr val="accent2">
                <a:hueOff val="-5376724"/>
                <a:satOff val="21022"/>
                <a:lumOff val="-294"/>
                <a:alphaOff val="0"/>
              </a:schemeClr>
            </a:effectRef>
            <a:fontRef idx="minor">
              <a:schemeClr val="lt1"/>
            </a:fontRef>
          </p:style>
          <p:txBody>
            <a:bodyPr/>
            <a:lstStyle/>
            <a:p>
              <a:endParaRPr lang="en-CA" noProof="0"/>
            </a:p>
          </p:txBody>
        </p:sp>
      </p:grpSp>
      <p:grpSp>
        <p:nvGrpSpPr>
          <p:cNvPr id="26" name="Group 25">
            <a:extLst>
              <a:ext uri="{FF2B5EF4-FFF2-40B4-BE49-F238E27FC236}">
                <a16:creationId xmlns:a16="http://schemas.microsoft.com/office/drawing/2014/main" id="{605B6711-39CD-8DC9-2BAB-CF538D6D7FFF}"/>
              </a:ext>
            </a:extLst>
          </p:cNvPr>
          <p:cNvGrpSpPr/>
          <p:nvPr/>
        </p:nvGrpSpPr>
        <p:grpSpPr>
          <a:xfrm>
            <a:off x="869172" y="1128982"/>
            <a:ext cx="2568735" cy="2568735"/>
            <a:chOff x="7060318" y="1034897"/>
            <a:chExt cx="2568735" cy="2568735"/>
          </a:xfrm>
        </p:grpSpPr>
        <p:sp>
          <p:nvSpPr>
            <p:cNvPr id="22" name="Freeform: Shape 21">
              <a:extLst>
                <a:ext uri="{FF2B5EF4-FFF2-40B4-BE49-F238E27FC236}">
                  <a16:creationId xmlns:a16="http://schemas.microsoft.com/office/drawing/2014/main" id="{D88C7113-33ED-AC57-37F5-65A32AF6CCCF}"/>
                </a:ext>
              </a:extLst>
            </p:cNvPr>
            <p:cNvSpPr/>
            <p:nvPr/>
          </p:nvSpPr>
          <p:spPr>
            <a:xfrm>
              <a:off x="7216976" y="1243013"/>
              <a:ext cx="2235707" cy="2235707"/>
            </a:xfrm>
            <a:custGeom>
              <a:avLst/>
              <a:gdLst>
                <a:gd name="connsiteX0" fmla="*/ 1365885 w 1825447"/>
                <a:gd name="connsiteY0" fmla="*/ 462339 h 1825447"/>
                <a:gd name="connsiteX1" fmla="*/ 1635200 w 1825447"/>
                <a:gd name="connsiteY1" fmla="*/ 381173 h 1825447"/>
                <a:gd name="connsiteX2" fmla="*/ 1734298 w 1825447"/>
                <a:gd name="connsiteY2" fmla="*/ 552816 h 1825447"/>
                <a:gd name="connsiteX3" fmla="*/ 1529348 w 1825447"/>
                <a:gd name="connsiteY3" fmla="*/ 745466 h 1825447"/>
                <a:gd name="connsiteX4" fmla="*/ 1529348 w 1825447"/>
                <a:gd name="connsiteY4" fmla="*/ 1079981 h 1825447"/>
                <a:gd name="connsiteX5" fmla="*/ 1734298 w 1825447"/>
                <a:gd name="connsiteY5" fmla="*/ 1272631 h 1825447"/>
                <a:gd name="connsiteX6" fmla="*/ 1635200 w 1825447"/>
                <a:gd name="connsiteY6" fmla="*/ 1444274 h 1825447"/>
                <a:gd name="connsiteX7" fmla="*/ 1365885 w 1825447"/>
                <a:gd name="connsiteY7" fmla="*/ 1363108 h 1825447"/>
                <a:gd name="connsiteX8" fmla="*/ 1076187 w 1825447"/>
                <a:gd name="connsiteY8" fmla="*/ 1530365 h 1825447"/>
                <a:gd name="connsiteX9" fmla="*/ 1011822 w 1825447"/>
                <a:gd name="connsiteY9" fmla="*/ 1804182 h 1825447"/>
                <a:gd name="connsiteX10" fmla="*/ 813625 w 1825447"/>
                <a:gd name="connsiteY10" fmla="*/ 1804182 h 1825447"/>
                <a:gd name="connsiteX11" fmla="*/ 749260 w 1825447"/>
                <a:gd name="connsiteY11" fmla="*/ 1530365 h 1825447"/>
                <a:gd name="connsiteX12" fmla="*/ 459562 w 1825447"/>
                <a:gd name="connsiteY12" fmla="*/ 1363108 h 1825447"/>
                <a:gd name="connsiteX13" fmla="*/ 190247 w 1825447"/>
                <a:gd name="connsiteY13" fmla="*/ 1444274 h 1825447"/>
                <a:gd name="connsiteX14" fmla="*/ 91149 w 1825447"/>
                <a:gd name="connsiteY14" fmla="*/ 1272631 h 1825447"/>
                <a:gd name="connsiteX15" fmla="*/ 296099 w 1825447"/>
                <a:gd name="connsiteY15" fmla="*/ 1079981 h 1825447"/>
                <a:gd name="connsiteX16" fmla="*/ 296099 w 1825447"/>
                <a:gd name="connsiteY16" fmla="*/ 745466 h 1825447"/>
                <a:gd name="connsiteX17" fmla="*/ 91149 w 1825447"/>
                <a:gd name="connsiteY17" fmla="*/ 552816 h 1825447"/>
                <a:gd name="connsiteX18" fmla="*/ 190247 w 1825447"/>
                <a:gd name="connsiteY18" fmla="*/ 381173 h 1825447"/>
                <a:gd name="connsiteX19" fmla="*/ 459562 w 1825447"/>
                <a:gd name="connsiteY19" fmla="*/ 462339 h 1825447"/>
                <a:gd name="connsiteX20" fmla="*/ 749260 w 1825447"/>
                <a:gd name="connsiteY20" fmla="*/ 295082 h 1825447"/>
                <a:gd name="connsiteX21" fmla="*/ 813625 w 1825447"/>
                <a:gd name="connsiteY21" fmla="*/ 21265 h 1825447"/>
                <a:gd name="connsiteX22" fmla="*/ 1011822 w 1825447"/>
                <a:gd name="connsiteY22" fmla="*/ 21265 h 1825447"/>
                <a:gd name="connsiteX23" fmla="*/ 1076187 w 1825447"/>
                <a:gd name="connsiteY23" fmla="*/ 295082 h 1825447"/>
                <a:gd name="connsiteX24" fmla="*/ 1365885 w 1825447"/>
                <a:gd name="connsiteY24" fmla="*/ 462339 h 1825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25447" h="1825447">
                  <a:moveTo>
                    <a:pt x="1174943" y="461752"/>
                  </a:moveTo>
                  <a:lnTo>
                    <a:pt x="1370193" y="340826"/>
                  </a:lnTo>
                  <a:lnTo>
                    <a:pt x="1484621" y="455254"/>
                  </a:lnTo>
                  <a:lnTo>
                    <a:pt x="1363694" y="650504"/>
                  </a:lnTo>
                  <a:cubicBezTo>
                    <a:pt x="1410271" y="730606"/>
                    <a:pt x="1434671" y="821669"/>
                    <a:pt x="1434386" y="914327"/>
                  </a:cubicBezTo>
                  <a:lnTo>
                    <a:pt x="1636736" y="1022954"/>
                  </a:lnTo>
                  <a:lnTo>
                    <a:pt x="1594853" y="1179267"/>
                  </a:lnTo>
                  <a:lnTo>
                    <a:pt x="1365298" y="1172166"/>
                  </a:lnTo>
                  <a:cubicBezTo>
                    <a:pt x="1319215" y="1252553"/>
                    <a:pt x="1252553" y="1319216"/>
                    <a:pt x="1172166" y="1365298"/>
                  </a:cubicBezTo>
                  <a:lnTo>
                    <a:pt x="1179267" y="1594853"/>
                  </a:lnTo>
                  <a:lnTo>
                    <a:pt x="1022954" y="1636737"/>
                  </a:lnTo>
                  <a:lnTo>
                    <a:pt x="914327" y="1434386"/>
                  </a:lnTo>
                  <a:cubicBezTo>
                    <a:pt x="821668" y="1434670"/>
                    <a:pt x="730606" y="1410270"/>
                    <a:pt x="650504" y="1363695"/>
                  </a:cubicBezTo>
                  <a:lnTo>
                    <a:pt x="455254" y="1484621"/>
                  </a:lnTo>
                  <a:lnTo>
                    <a:pt x="340826" y="1370193"/>
                  </a:lnTo>
                  <a:lnTo>
                    <a:pt x="461753" y="1174943"/>
                  </a:lnTo>
                  <a:cubicBezTo>
                    <a:pt x="415176" y="1094841"/>
                    <a:pt x="390776" y="1003778"/>
                    <a:pt x="391061" y="911120"/>
                  </a:cubicBezTo>
                  <a:lnTo>
                    <a:pt x="188711" y="802493"/>
                  </a:lnTo>
                  <a:lnTo>
                    <a:pt x="230594" y="646180"/>
                  </a:lnTo>
                  <a:lnTo>
                    <a:pt x="460149" y="653281"/>
                  </a:lnTo>
                  <a:cubicBezTo>
                    <a:pt x="506232" y="572894"/>
                    <a:pt x="572894" y="506231"/>
                    <a:pt x="653281" y="460149"/>
                  </a:cubicBezTo>
                  <a:lnTo>
                    <a:pt x="646180" y="230594"/>
                  </a:lnTo>
                  <a:lnTo>
                    <a:pt x="802493" y="188710"/>
                  </a:lnTo>
                  <a:lnTo>
                    <a:pt x="911120" y="391061"/>
                  </a:lnTo>
                  <a:cubicBezTo>
                    <a:pt x="1003779" y="390777"/>
                    <a:pt x="1094841" y="415177"/>
                    <a:pt x="1174943" y="461752"/>
                  </a:cubicBezTo>
                  <a:close/>
                </a:path>
              </a:pathLst>
            </a:custGeom>
            <a:solidFill>
              <a:schemeClr val="accent1"/>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10753447"/>
                <a:satOff val="42045"/>
                <a:lumOff val="-588"/>
                <a:alphaOff val="0"/>
              </a:schemeClr>
            </a:fillRef>
            <a:effectRef idx="2">
              <a:schemeClr val="accent2">
                <a:hueOff val="-10753447"/>
                <a:satOff val="42045"/>
                <a:lumOff val="-588"/>
                <a:alphaOff val="0"/>
              </a:schemeClr>
            </a:effectRef>
            <a:fontRef idx="minor">
              <a:schemeClr val="lt1"/>
            </a:fontRef>
          </p:style>
          <p:txBody>
            <a:bodyPr spcFirstLastPara="0" vert="horz" wrap="square" lIns="605505" tIns="623284" rIns="605503" bIns="623284" numCol="1" spcCol="1270" anchor="ctr" anchorCtr="0">
              <a:noAutofit/>
            </a:bodyPr>
            <a:lstStyle/>
            <a:p>
              <a:pPr marL="0" lvl="0" indent="0" algn="ctr" defTabSz="622300">
                <a:lnSpc>
                  <a:spcPct val="90000"/>
                </a:lnSpc>
                <a:spcBef>
                  <a:spcPct val="0"/>
                </a:spcBef>
                <a:spcAft>
                  <a:spcPct val="35000"/>
                </a:spcAft>
                <a:buNone/>
              </a:pPr>
              <a:r>
                <a:rPr lang="en-CA" sz="1400" kern="1200" noProof="0"/>
                <a:t>Divergent thinking</a:t>
              </a:r>
            </a:p>
          </p:txBody>
        </p:sp>
        <p:sp>
          <p:nvSpPr>
            <p:cNvPr id="25" name="Arrow: Circular 24">
              <a:extLst>
                <a:ext uri="{FF2B5EF4-FFF2-40B4-BE49-F238E27FC236}">
                  <a16:creationId xmlns:a16="http://schemas.microsoft.com/office/drawing/2014/main" id="{F5A67A30-16C6-3C79-B75B-B15088FC9224}"/>
                </a:ext>
              </a:extLst>
            </p:cNvPr>
            <p:cNvSpPr/>
            <p:nvPr/>
          </p:nvSpPr>
          <p:spPr>
            <a:xfrm rot="7178301">
              <a:off x="7060318" y="1034897"/>
              <a:ext cx="2568735" cy="2568735"/>
            </a:xfrm>
            <a:prstGeom prst="circularArrow">
              <a:avLst>
                <a:gd name="adj1" fmla="val 5984"/>
                <a:gd name="adj2" fmla="val 394124"/>
                <a:gd name="adj3" fmla="val 13313824"/>
                <a:gd name="adj4" fmla="val 10508221"/>
                <a:gd name="adj5" fmla="val 6981"/>
              </a:avLst>
            </a:prstGeom>
            <a:solidFill>
              <a:schemeClr val="accent1"/>
            </a:solidFill>
            <a:scene3d>
              <a:camera prst="orthographicFront"/>
              <a:lightRig rig="flat" dir="t"/>
            </a:scene3d>
            <a:sp3d z="-80000" prstMaterial="plastic">
              <a:bevelT w="50800" h="50800"/>
              <a:bevelB w="25400" h="25400" prst="angle"/>
            </a:sp3d>
          </p:spPr>
          <p:style>
            <a:lnRef idx="0">
              <a:schemeClr val="lt1">
                <a:hueOff val="0"/>
                <a:satOff val="0"/>
                <a:lumOff val="0"/>
                <a:alphaOff val="0"/>
              </a:schemeClr>
            </a:lnRef>
            <a:fillRef idx="3">
              <a:schemeClr val="accent2">
                <a:hueOff val="-10753447"/>
                <a:satOff val="42045"/>
                <a:lumOff val="-588"/>
                <a:alphaOff val="0"/>
              </a:schemeClr>
            </a:fillRef>
            <a:effectRef idx="2">
              <a:schemeClr val="accent2">
                <a:hueOff val="-10753447"/>
                <a:satOff val="42045"/>
                <a:lumOff val="-588"/>
                <a:alphaOff val="0"/>
              </a:schemeClr>
            </a:effectRef>
            <a:fontRef idx="minor">
              <a:schemeClr val="lt1"/>
            </a:fontRef>
          </p:style>
          <p:txBody>
            <a:bodyPr/>
            <a:lstStyle/>
            <a:p>
              <a:endParaRPr lang="en-CA" noProof="0"/>
            </a:p>
          </p:txBody>
        </p:sp>
      </p:grpSp>
      <p:grpSp>
        <p:nvGrpSpPr>
          <p:cNvPr id="4" name="Group 3">
            <a:extLst>
              <a:ext uri="{FF2B5EF4-FFF2-40B4-BE49-F238E27FC236}">
                <a16:creationId xmlns:a16="http://schemas.microsoft.com/office/drawing/2014/main" id="{E3AF5778-F92E-61A8-ABAB-2D56773F22A2}"/>
              </a:ext>
            </a:extLst>
          </p:cNvPr>
          <p:cNvGrpSpPr/>
          <p:nvPr/>
        </p:nvGrpSpPr>
        <p:grpSpPr>
          <a:xfrm>
            <a:off x="5650835" y="5937334"/>
            <a:ext cx="914400" cy="914400"/>
            <a:chOff x="4379494" y="5853110"/>
            <a:chExt cx="914400" cy="914400"/>
          </a:xfrm>
        </p:grpSpPr>
        <p:pic>
          <p:nvPicPr>
            <p:cNvPr id="5" name="Graphic 4" descr="Storytelling outline">
              <a:extLst>
                <a:ext uri="{FF2B5EF4-FFF2-40B4-BE49-F238E27FC236}">
                  <a16:creationId xmlns:a16="http://schemas.microsoft.com/office/drawing/2014/main" id="{4B1F056B-D1D5-2CA1-5DF6-D9442D7B3EC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6" name="Diamond 5">
              <a:extLst>
                <a:ext uri="{FF2B5EF4-FFF2-40B4-BE49-F238E27FC236}">
                  <a16:creationId xmlns:a16="http://schemas.microsoft.com/office/drawing/2014/main" id="{D5DF81FA-3C7C-A97A-8A42-E9B130CF5B9E}"/>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12</a:t>
              </a:r>
              <a:endParaRPr lang="en-US" sz="900">
                <a:solidFill>
                  <a:schemeClr val="accent2"/>
                </a:solidFill>
              </a:endParaRPr>
            </a:p>
          </p:txBody>
        </p:sp>
      </p:grpSp>
    </p:spTree>
    <p:extLst>
      <p:ext uri="{BB962C8B-B14F-4D97-AF65-F5344CB8AC3E}">
        <p14:creationId xmlns:p14="http://schemas.microsoft.com/office/powerpoint/2010/main" val="21051232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3">
                                            <p:txEl>
                                              <p:pRg st="0" end="0"/>
                                            </p:txEl>
                                          </p:spTgt>
                                        </p:tgtEl>
                                        <p:attrNameLst>
                                          <p:attrName>style.visibility</p:attrName>
                                        </p:attrNameLst>
                                      </p:cBhvr>
                                      <p:to>
                                        <p:strVal val="visible"/>
                                      </p:to>
                                    </p:set>
                                    <p:animEffect transition="in" filter="fade">
                                      <p:cBhvr>
                                        <p:cTn id="34" dur="1000"/>
                                        <p:tgtEl>
                                          <p:spTgt spid="13">
                                            <p:txEl>
                                              <p:pRg st="0" end="0"/>
                                            </p:txEl>
                                          </p:spTgt>
                                        </p:tgtEl>
                                      </p:cBhvr>
                                    </p:animEffect>
                                    <p:anim calcmode="lin" valueType="num">
                                      <p:cBhvr>
                                        <p:cTn id="35"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36" dur="1000" fill="hold"/>
                                        <p:tgtEl>
                                          <p:spTgt spid="13">
                                            <p:txEl>
                                              <p:pRg st="0" end="0"/>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3">
                                            <p:txEl>
                                              <p:pRg st="1" end="1"/>
                                            </p:txEl>
                                          </p:spTgt>
                                        </p:tgtEl>
                                        <p:attrNameLst>
                                          <p:attrName>style.visibility</p:attrName>
                                        </p:attrNameLst>
                                      </p:cBhvr>
                                      <p:to>
                                        <p:strVal val="visible"/>
                                      </p:to>
                                    </p:set>
                                    <p:animEffect transition="in" filter="fade">
                                      <p:cBhvr>
                                        <p:cTn id="39" dur="1000"/>
                                        <p:tgtEl>
                                          <p:spTgt spid="13">
                                            <p:txEl>
                                              <p:pRg st="1" end="1"/>
                                            </p:txEl>
                                          </p:spTgt>
                                        </p:tgtEl>
                                      </p:cBhvr>
                                    </p:animEffect>
                                    <p:anim calcmode="lin" valueType="num">
                                      <p:cBhvr>
                                        <p:cTn id="40"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41" dur="1000" fill="hold"/>
                                        <p:tgtEl>
                                          <p:spTgt spid="13">
                                            <p:txEl>
                                              <p:pRg st="1" end="1"/>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3">
                                            <p:txEl>
                                              <p:pRg st="2" end="2"/>
                                            </p:txEl>
                                          </p:spTgt>
                                        </p:tgtEl>
                                        <p:attrNameLst>
                                          <p:attrName>style.visibility</p:attrName>
                                        </p:attrNameLst>
                                      </p:cBhvr>
                                      <p:to>
                                        <p:strVal val="visible"/>
                                      </p:to>
                                    </p:set>
                                    <p:animEffect transition="in" filter="fade">
                                      <p:cBhvr>
                                        <p:cTn id="44" dur="1000"/>
                                        <p:tgtEl>
                                          <p:spTgt spid="13">
                                            <p:txEl>
                                              <p:pRg st="2" end="2"/>
                                            </p:txEl>
                                          </p:spTgt>
                                        </p:tgtEl>
                                      </p:cBhvr>
                                    </p:animEffect>
                                    <p:anim calcmode="lin" valueType="num">
                                      <p:cBhvr>
                                        <p:cTn id="45"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46"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15">
                                            <p:txEl>
                                              <p:pRg st="0" end="0"/>
                                            </p:txEl>
                                          </p:spTgt>
                                        </p:tgtEl>
                                        <p:attrNameLst>
                                          <p:attrName>style.visibility</p:attrName>
                                        </p:attrNameLst>
                                      </p:cBhvr>
                                      <p:to>
                                        <p:strVal val="visible"/>
                                      </p:to>
                                    </p:set>
                                    <p:animEffect transition="in" filter="fade">
                                      <p:cBhvr>
                                        <p:cTn id="51" dur="1000"/>
                                        <p:tgtEl>
                                          <p:spTgt spid="15">
                                            <p:txEl>
                                              <p:pRg st="0" end="0"/>
                                            </p:txEl>
                                          </p:spTgt>
                                        </p:tgtEl>
                                      </p:cBhvr>
                                    </p:animEffect>
                                    <p:anim calcmode="lin" valueType="num">
                                      <p:cBhvr>
                                        <p:cTn id="52"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53" dur="1000" fill="hold"/>
                                        <p:tgtEl>
                                          <p:spTgt spid="15">
                                            <p:txEl>
                                              <p:pRg st="0" end="0"/>
                                            </p:txEl>
                                          </p:spTgt>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5">
                                            <p:txEl>
                                              <p:pRg st="1" end="1"/>
                                            </p:txEl>
                                          </p:spTgt>
                                        </p:tgtEl>
                                        <p:attrNameLst>
                                          <p:attrName>style.visibility</p:attrName>
                                        </p:attrNameLst>
                                      </p:cBhvr>
                                      <p:to>
                                        <p:strVal val="visible"/>
                                      </p:to>
                                    </p:set>
                                    <p:animEffect transition="in" filter="fade">
                                      <p:cBhvr>
                                        <p:cTn id="56" dur="1000"/>
                                        <p:tgtEl>
                                          <p:spTgt spid="15">
                                            <p:txEl>
                                              <p:pRg st="1" end="1"/>
                                            </p:txEl>
                                          </p:spTgt>
                                        </p:tgtEl>
                                      </p:cBhvr>
                                    </p:animEffect>
                                    <p:anim calcmode="lin" valueType="num">
                                      <p:cBhvr>
                                        <p:cTn id="57"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58" dur="1000" fill="hold"/>
                                        <p:tgtEl>
                                          <p:spTgt spid="1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3" grpId="0" build="p"/>
      <p:bldP spid="1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7759778-BD98-F26D-FECB-E3F0E96FBE74}"/>
              </a:ext>
            </a:extLst>
          </p:cNvPr>
          <p:cNvSpPr>
            <a:spLocks noGrp="1"/>
          </p:cNvSpPr>
          <p:nvPr>
            <p:ph type="title"/>
          </p:nvPr>
        </p:nvSpPr>
        <p:spPr/>
        <p:txBody>
          <a:bodyPr/>
          <a:lstStyle/>
          <a:p>
            <a:r>
              <a:rPr lang="en-CA" noProof="0"/>
              <a:t>When creativity &amp; innovation</a:t>
            </a:r>
            <a:br>
              <a:rPr lang="en-CA" noProof="0"/>
            </a:br>
            <a:r>
              <a:rPr lang="en-CA" noProof="0"/>
              <a:t>is needed</a:t>
            </a:r>
          </a:p>
        </p:txBody>
      </p:sp>
      <p:sp>
        <p:nvSpPr>
          <p:cNvPr id="8" name="Content Placeholder 7">
            <a:extLst>
              <a:ext uri="{FF2B5EF4-FFF2-40B4-BE49-F238E27FC236}">
                <a16:creationId xmlns:a16="http://schemas.microsoft.com/office/drawing/2014/main" id="{2187FDC2-7256-40F8-5513-1893DFA39159}"/>
              </a:ext>
            </a:extLst>
          </p:cNvPr>
          <p:cNvSpPr>
            <a:spLocks noGrp="1"/>
          </p:cNvSpPr>
          <p:nvPr>
            <p:ph idx="1"/>
          </p:nvPr>
        </p:nvSpPr>
        <p:spPr/>
        <p:txBody>
          <a:bodyPr/>
          <a:lstStyle/>
          <a:p>
            <a:r>
              <a:rPr lang="en-CA" noProof="0"/>
              <a:t>Thinking about your organization and your team:</a:t>
            </a:r>
          </a:p>
          <a:p>
            <a:pPr lvl="1"/>
            <a:r>
              <a:rPr lang="en-CA" noProof="0"/>
              <a:t>What are some situations where creativity &amp; innovation might be valued?</a:t>
            </a:r>
          </a:p>
          <a:p>
            <a:pPr lvl="1"/>
            <a:r>
              <a:rPr lang="en-CA" noProof="0"/>
              <a:t>What are some situations where creativity &amp; innovation should NOT be a priority?</a:t>
            </a:r>
          </a:p>
        </p:txBody>
      </p:sp>
      <p:sp>
        <p:nvSpPr>
          <p:cNvPr id="4" name="Footer Placeholder 3">
            <a:extLst>
              <a:ext uri="{FF2B5EF4-FFF2-40B4-BE49-F238E27FC236}">
                <a16:creationId xmlns:a16="http://schemas.microsoft.com/office/drawing/2014/main" id="{08F90B48-D940-23CF-48ED-3D5F1C884CE2}"/>
              </a:ext>
            </a:extLst>
          </p:cNvPr>
          <p:cNvSpPr>
            <a:spLocks noGrp="1"/>
          </p:cNvSpPr>
          <p:nvPr>
            <p:ph type="ftr" sz="quarter" idx="11"/>
          </p:nvPr>
        </p:nvSpPr>
        <p:spPr/>
        <p:txBody>
          <a:bodyPr/>
          <a:lstStyle/>
          <a:p>
            <a:r>
              <a:rPr lang="en-CA" noProof="0"/>
              <a:t>Skills for Success: Creativity &amp; Innovation</a:t>
            </a:r>
          </a:p>
        </p:txBody>
      </p:sp>
      <p:sp>
        <p:nvSpPr>
          <p:cNvPr id="5" name="Slide Number Placeholder 4">
            <a:extLst>
              <a:ext uri="{FF2B5EF4-FFF2-40B4-BE49-F238E27FC236}">
                <a16:creationId xmlns:a16="http://schemas.microsoft.com/office/drawing/2014/main" id="{42CD52C9-D18A-F103-64B5-416310357DC8}"/>
              </a:ext>
            </a:extLst>
          </p:cNvPr>
          <p:cNvSpPr>
            <a:spLocks noGrp="1"/>
          </p:cNvSpPr>
          <p:nvPr>
            <p:ph type="sldNum" sz="quarter" idx="12"/>
          </p:nvPr>
        </p:nvSpPr>
        <p:spPr/>
        <p:txBody>
          <a:bodyPr/>
          <a:lstStyle/>
          <a:p>
            <a:fld id="{41461A4C-1453-7247-9AAE-4D0675A386AC}" type="slidenum">
              <a:rPr lang="en-CA" noProof="0" smtClean="0"/>
              <a:t>22</a:t>
            </a:fld>
            <a:endParaRPr lang="en-CA" noProof="0"/>
          </a:p>
        </p:txBody>
      </p:sp>
      <p:sp>
        <p:nvSpPr>
          <p:cNvPr id="9" name="Text Placeholder 8">
            <a:extLst>
              <a:ext uri="{FF2B5EF4-FFF2-40B4-BE49-F238E27FC236}">
                <a16:creationId xmlns:a16="http://schemas.microsoft.com/office/drawing/2014/main" id="{EF755650-CFBF-EBD6-B7DE-3A0F958DDC60}"/>
              </a:ext>
            </a:extLst>
          </p:cNvPr>
          <p:cNvSpPr>
            <a:spLocks noGrp="1"/>
          </p:cNvSpPr>
          <p:nvPr>
            <p:ph type="body" sz="quarter" idx="13"/>
          </p:nvPr>
        </p:nvSpPr>
        <p:spPr/>
        <p:txBody>
          <a:bodyPr/>
          <a:lstStyle/>
          <a:p>
            <a:r>
              <a:rPr lang="en-CA" noProof="0"/>
              <a:t>Collaborative sharing</a:t>
            </a:r>
          </a:p>
        </p:txBody>
      </p:sp>
      <p:grpSp>
        <p:nvGrpSpPr>
          <p:cNvPr id="2" name="Group 1">
            <a:extLst>
              <a:ext uri="{FF2B5EF4-FFF2-40B4-BE49-F238E27FC236}">
                <a16:creationId xmlns:a16="http://schemas.microsoft.com/office/drawing/2014/main" id="{68EA2ECC-C10B-B0E8-4968-C613C5D456D2}"/>
              </a:ext>
            </a:extLst>
          </p:cNvPr>
          <p:cNvGrpSpPr/>
          <p:nvPr/>
        </p:nvGrpSpPr>
        <p:grpSpPr>
          <a:xfrm>
            <a:off x="5650835" y="5937334"/>
            <a:ext cx="914400" cy="914400"/>
            <a:chOff x="4379494" y="5853110"/>
            <a:chExt cx="914400" cy="914400"/>
          </a:xfrm>
        </p:grpSpPr>
        <p:pic>
          <p:nvPicPr>
            <p:cNvPr id="3" name="Graphic 2" descr="Storytelling outline">
              <a:extLst>
                <a:ext uri="{FF2B5EF4-FFF2-40B4-BE49-F238E27FC236}">
                  <a16:creationId xmlns:a16="http://schemas.microsoft.com/office/drawing/2014/main" id="{F5DC97A9-EEBB-BF9F-CF5A-FE292B27BC7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6" name="Diamond 5">
              <a:extLst>
                <a:ext uri="{FF2B5EF4-FFF2-40B4-BE49-F238E27FC236}">
                  <a16:creationId xmlns:a16="http://schemas.microsoft.com/office/drawing/2014/main" id="{F673A1EF-DBBD-FE19-8185-4B4CC1903FC1}"/>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13</a:t>
              </a:r>
              <a:endParaRPr lang="en-US" sz="900">
                <a:solidFill>
                  <a:schemeClr val="accent2"/>
                </a:solidFill>
              </a:endParaRPr>
            </a:p>
          </p:txBody>
        </p:sp>
      </p:grpSp>
    </p:spTree>
    <p:extLst>
      <p:ext uri="{BB962C8B-B14F-4D97-AF65-F5344CB8AC3E}">
        <p14:creationId xmlns:p14="http://schemas.microsoft.com/office/powerpoint/2010/main" val="2824559582"/>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D1AE5-D81B-71EA-D2E2-04F35D318BC0}"/>
              </a:ext>
            </a:extLst>
          </p:cNvPr>
          <p:cNvSpPr>
            <a:spLocks noGrp="1"/>
          </p:cNvSpPr>
          <p:nvPr>
            <p:ph type="title"/>
          </p:nvPr>
        </p:nvSpPr>
        <p:spPr/>
        <p:txBody>
          <a:bodyPr/>
          <a:lstStyle/>
          <a:p>
            <a:r>
              <a:rPr lang="en-CA" noProof="0"/>
              <a:t>How creativity &amp; innovation benefits…</a:t>
            </a:r>
          </a:p>
        </p:txBody>
      </p:sp>
      <p:graphicFrame>
        <p:nvGraphicFramePr>
          <p:cNvPr id="18" name="Content Placeholder 17">
            <a:extLst>
              <a:ext uri="{FF2B5EF4-FFF2-40B4-BE49-F238E27FC236}">
                <a16:creationId xmlns:a16="http://schemas.microsoft.com/office/drawing/2014/main" id="{1E6804DE-8CF7-377C-BF0D-55BB5E557FD9}"/>
              </a:ext>
            </a:extLst>
          </p:cNvPr>
          <p:cNvGraphicFramePr>
            <a:graphicFrameLocks noGrp="1"/>
          </p:cNvGraphicFramePr>
          <p:nvPr>
            <p:ph idx="1"/>
            <p:extLst>
              <p:ext uri="{D42A27DB-BD31-4B8C-83A1-F6EECF244321}">
                <p14:modId xmlns:p14="http://schemas.microsoft.com/office/powerpoint/2010/main" val="2289601120"/>
              </p:ext>
            </p:extLst>
          </p:nvPr>
        </p:nvGraphicFramePr>
        <p:xfrm>
          <a:off x="603250" y="1243013"/>
          <a:ext cx="10982325" cy="4933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Footer Placeholder 8">
            <a:extLst>
              <a:ext uri="{FF2B5EF4-FFF2-40B4-BE49-F238E27FC236}">
                <a16:creationId xmlns:a16="http://schemas.microsoft.com/office/drawing/2014/main" id="{35D8A7E3-F81B-68A0-B08B-C424F03747C3}"/>
              </a:ext>
            </a:extLst>
          </p:cNvPr>
          <p:cNvSpPr>
            <a:spLocks noGrp="1"/>
          </p:cNvSpPr>
          <p:nvPr>
            <p:ph type="ftr" sz="quarter" idx="3"/>
          </p:nvPr>
        </p:nvSpPr>
        <p:spPr/>
        <p:txBody>
          <a:bodyPr/>
          <a:lstStyle/>
          <a:p>
            <a:r>
              <a:rPr lang="en-CA" noProof="0"/>
              <a:t>Skills for Success: Creativity &amp; Innovation</a:t>
            </a:r>
          </a:p>
        </p:txBody>
      </p:sp>
      <p:sp>
        <p:nvSpPr>
          <p:cNvPr id="10" name="Slide Number Placeholder 9">
            <a:extLst>
              <a:ext uri="{FF2B5EF4-FFF2-40B4-BE49-F238E27FC236}">
                <a16:creationId xmlns:a16="http://schemas.microsoft.com/office/drawing/2014/main" id="{301D2065-6A42-6A61-8013-127479988398}"/>
              </a:ext>
            </a:extLst>
          </p:cNvPr>
          <p:cNvSpPr>
            <a:spLocks noGrp="1"/>
          </p:cNvSpPr>
          <p:nvPr>
            <p:ph type="sldNum" sz="quarter" idx="4"/>
          </p:nvPr>
        </p:nvSpPr>
        <p:spPr/>
        <p:txBody>
          <a:bodyPr/>
          <a:lstStyle/>
          <a:p>
            <a:fld id="{AC79DB8B-2724-4739-9B94-AED00F7C6114}" type="slidenum">
              <a:rPr lang="en-CA" noProof="0" smtClean="0"/>
              <a:t>23</a:t>
            </a:fld>
            <a:endParaRPr lang="en-CA" noProof="0"/>
          </a:p>
        </p:txBody>
      </p:sp>
      <p:grpSp>
        <p:nvGrpSpPr>
          <p:cNvPr id="3" name="Group 2">
            <a:extLst>
              <a:ext uri="{FF2B5EF4-FFF2-40B4-BE49-F238E27FC236}">
                <a16:creationId xmlns:a16="http://schemas.microsoft.com/office/drawing/2014/main" id="{E19B77CE-13B0-67B2-AE1A-60015B312D20}"/>
              </a:ext>
            </a:extLst>
          </p:cNvPr>
          <p:cNvGrpSpPr/>
          <p:nvPr/>
        </p:nvGrpSpPr>
        <p:grpSpPr>
          <a:xfrm>
            <a:off x="5650835" y="5937334"/>
            <a:ext cx="914400" cy="914400"/>
            <a:chOff x="4379494" y="5853110"/>
            <a:chExt cx="914400" cy="914400"/>
          </a:xfrm>
        </p:grpSpPr>
        <p:pic>
          <p:nvPicPr>
            <p:cNvPr id="4" name="Graphic 3" descr="Storytelling outline">
              <a:extLst>
                <a:ext uri="{FF2B5EF4-FFF2-40B4-BE49-F238E27FC236}">
                  <a16:creationId xmlns:a16="http://schemas.microsoft.com/office/drawing/2014/main" id="{CD172499-A2C3-0DDE-01B5-4A155E9286E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79494" y="5853110"/>
              <a:ext cx="914400" cy="914400"/>
            </a:xfrm>
            <a:prstGeom prst="rect">
              <a:avLst/>
            </a:prstGeom>
          </p:spPr>
        </p:pic>
        <p:sp>
          <p:nvSpPr>
            <p:cNvPr id="5" name="Diamond 4">
              <a:extLst>
                <a:ext uri="{FF2B5EF4-FFF2-40B4-BE49-F238E27FC236}">
                  <a16:creationId xmlns:a16="http://schemas.microsoft.com/office/drawing/2014/main" id="{005387F9-8215-723F-CCA9-2AAF39EB1ADE}"/>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14</a:t>
              </a:r>
              <a:endParaRPr lang="en-US" sz="900">
                <a:solidFill>
                  <a:schemeClr val="accent2"/>
                </a:solidFill>
              </a:endParaRPr>
            </a:p>
          </p:txBody>
        </p:sp>
      </p:grpSp>
    </p:spTree>
    <p:extLst>
      <p:ext uri="{BB962C8B-B14F-4D97-AF65-F5344CB8AC3E}">
        <p14:creationId xmlns:p14="http://schemas.microsoft.com/office/powerpoint/2010/main" val="159874471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graphicEl>
                                              <a:dgm id="{6C8519D8-A04B-41B9-9CC2-8B550C9FE3FF}"/>
                                            </p:graphicEl>
                                          </p:spTgt>
                                        </p:tgtEl>
                                        <p:attrNameLst>
                                          <p:attrName>style.visibility</p:attrName>
                                        </p:attrNameLst>
                                      </p:cBhvr>
                                      <p:to>
                                        <p:strVal val="visible"/>
                                      </p:to>
                                    </p:set>
                                    <p:animEffect transition="in" filter="fade">
                                      <p:cBhvr>
                                        <p:cTn id="7" dur="1000"/>
                                        <p:tgtEl>
                                          <p:spTgt spid="18">
                                            <p:graphicEl>
                                              <a:dgm id="{6C8519D8-A04B-41B9-9CC2-8B550C9FE3FF}"/>
                                            </p:graphicEl>
                                          </p:spTgt>
                                        </p:tgtEl>
                                      </p:cBhvr>
                                    </p:animEffect>
                                    <p:anim calcmode="lin" valueType="num">
                                      <p:cBhvr>
                                        <p:cTn id="8" dur="1000" fill="hold"/>
                                        <p:tgtEl>
                                          <p:spTgt spid="18">
                                            <p:graphicEl>
                                              <a:dgm id="{6C8519D8-A04B-41B9-9CC2-8B550C9FE3FF}"/>
                                            </p:graphicEl>
                                          </p:spTgt>
                                        </p:tgtEl>
                                        <p:attrNameLst>
                                          <p:attrName>ppt_x</p:attrName>
                                        </p:attrNameLst>
                                      </p:cBhvr>
                                      <p:tavLst>
                                        <p:tav tm="0">
                                          <p:val>
                                            <p:strVal val="#ppt_x"/>
                                          </p:val>
                                        </p:tav>
                                        <p:tav tm="100000">
                                          <p:val>
                                            <p:strVal val="#ppt_x"/>
                                          </p:val>
                                        </p:tav>
                                      </p:tavLst>
                                    </p:anim>
                                    <p:anim calcmode="lin" valueType="num">
                                      <p:cBhvr>
                                        <p:cTn id="9" dur="1000" fill="hold"/>
                                        <p:tgtEl>
                                          <p:spTgt spid="18">
                                            <p:graphicEl>
                                              <a:dgm id="{6C8519D8-A04B-41B9-9CC2-8B550C9FE3FF}"/>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
                                            <p:graphicEl>
                                              <a:dgm id="{9C8AE3A6-AE85-4E82-B300-00BA6A5F6859}"/>
                                            </p:graphicEl>
                                          </p:spTgt>
                                        </p:tgtEl>
                                        <p:attrNameLst>
                                          <p:attrName>style.visibility</p:attrName>
                                        </p:attrNameLst>
                                      </p:cBhvr>
                                      <p:to>
                                        <p:strVal val="visible"/>
                                      </p:to>
                                    </p:set>
                                    <p:animEffect transition="in" filter="fade">
                                      <p:cBhvr>
                                        <p:cTn id="14" dur="1000"/>
                                        <p:tgtEl>
                                          <p:spTgt spid="18">
                                            <p:graphicEl>
                                              <a:dgm id="{9C8AE3A6-AE85-4E82-B300-00BA6A5F6859}"/>
                                            </p:graphicEl>
                                          </p:spTgt>
                                        </p:tgtEl>
                                      </p:cBhvr>
                                    </p:animEffect>
                                    <p:anim calcmode="lin" valueType="num">
                                      <p:cBhvr>
                                        <p:cTn id="15" dur="1000" fill="hold"/>
                                        <p:tgtEl>
                                          <p:spTgt spid="18">
                                            <p:graphicEl>
                                              <a:dgm id="{9C8AE3A6-AE85-4E82-B300-00BA6A5F6859}"/>
                                            </p:graphicEl>
                                          </p:spTgt>
                                        </p:tgtEl>
                                        <p:attrNameLst>
                                          <p:attrName>ppt_x</p:attrName>
                                        </p:attrNameLst>
                                      </p:cBhvr>
                                      <p:tavLst>
                                        <p:tav tm="0">
                                          <p:val>
                                            <p:strVal val="#ppt_x"/>
                                          </p:val>
                                        </p:tav>
                                        <p:tav tm="100000">
                                          <p:val>
                                            <p:strVal val="#ppt_x"/>
                                          </p:val>
                                        </p:tav>
                                      </p:tavLst>
                                    </p:anim>
                                    <p:anim calcmode="lin" valueType="num">
                                      <p:cBhvr>
                                        <p:cTn id="16" dur="1000" fill="hold"/>
                                        <p:tgtEl>
                                          <p:spTgt spid="18">
                                            <p:graphicEl>
                                              <a:dgm id="{9C8AE3A6-AE85-4E82-B300-00BA6A5F6859}"/>
                                            </p:graphic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
                                            <p:graphicEl>
                                              <a:dgm id="{B99D4B04-D68A-4914-BACB-88B49A12B856}"/>
                                            </p:graphicEl>
                                          </p:spTgt>
                                        </p:tgtEl>
                                        <p:attrNameLst>
                                          <p:attrName>style.visibility</p:attrName>
                                        </p:attrNameLst>
                                      </p:cBhvr>
                                      <p:to>
                                        <p:strVal val="visible"/>
                                      </p:to>
                                    </p:set>
                                    <p:animEffect transition="in" filter="fade">
                                      <p:cBhvr>
                                        <p:cTn id="21" dur="1000"/>
                                        <p:tgtEl>
                                          <p:spTgt spid="18">
                                            <p:graphicEl>
                                              <a:dgm id="{B99D4B04-D68A-4914-BACB-88B49A12B856}"/>
                                            </p:graphicEl>
                                          </p:spTgt>
                                        </p:tgtEl>
                                      </p:cBhvr>
                                    </p:animEffect>
                                    <p:anim calcmode="lin" valueType="num">
                                      <p:cBhvr>
                                        <p:cTn id="22" dur="1000" fill="hold"/>
                                        <p:tgtEl>
                                          <p:spTgt spid="18">
                                            <p:graphicEl>
                                              <a:dgm id="{B99D4B04-D68A-4914-BACB-88B49A12B856}"/>
                                            </p:graphicEl>
                                          </p:spTgt>
                                        </p:tgtEl>
                                        <p:attrNameLst>
                                          <p:attrName>ppt_x</p:attrName>
                                        </p:attrNameLst>
                                      </p:cBhvr>
                                      <p:tavLst>
                                        <p:tav tm="0">
                                          <p:val>
                                            <p:strVal val="#ppt_x"/>
                                          </p:val>
                                        </p:tav>
                                        <p:tav tm="100000">
                                          <p:val>
                                            <p:strVal val="#ppt_x"/>
                                          </p:val>
                                        </p:tav>
                                      </p:tavLst>
                                    </p:anim>
                                    <p:anim calcmode="lin" valueType="num">
                                      <p:cBhvr>
                                        <p:cTn id="23" dur="1000" fill="hold"/>
                                        <p:tgtEl>
                                          <p:spTgt spid="18">
                                            <p:graphicEl>
                                              <a:dgm id="{B99D4B04-D68A-4914-BACB-88B49A12B856}"/>
                                            </p:graphic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8">
                                            <p:graphicEl>
                                              <a:dgm id="{7D635589-D38A-4D2B-8A7E-C12D1FF54671}"/>
                                            </p:graphicEl>
                                          </p:spTgt>
                                        </p:tgtEl>
                                        <p:attrNameLst>
                                          <p:attrName>style.visibility</p:attrName>
                                        </p:attrNameLst>
                                      </p:cBhvr>
                                      <p:to>
                                        <p:strVal val="visible"/>
                                      </p:to>
                                    </p:set>
                                    <p:animEffect transition="in" filter="fade">
                                      <p:cBhvr>
                                        <p:cTn id="28" dur="1000"/>
                                        <p:tgtEl>
                                          <p:spTgt spid="18">
                                            <p:graphicEl>
                                              <a:dgm id="{7D635589-D38A-4D2B-8A7E-C12D1FF54671}"/>
                                            </p:graphicEl>
                                          </p:spTgt>
                                        </p:tgtEl>
                                      </p:cBhvr>
                                    </p:animEffect>
                                    <p:anim calcmode="lin" valueType="num">
                                      <p:cBhvr>
                                        <p:cTn id="29" dur="1000" fill="hold"/>
                                        <p:tgtEl>
                                          <p:spTgt spid="18">
                                            <p:graphicEl>
                                              <a:dgm id="{7D635589-D38A-4D2B-8A7E-C12D1FF54671}"/>
                                            </p:graphicEl>
                                          </p:spTgt>
                                        </p:tgtEl>
                                        <p:attrNameLst>
                                          <p:attrName>ppt_x</p:attrName>
                                        </p:attrNameLst>
                                      </p:cBhvr>
                                      <p:tavLst>
                                        <p:tav tm="0">
                                          <p:val>
                                            <p:strVal val="#ppt_x"/>
                                          </p:val>
                                        </p:tav>
                                        <p:tav tm="100000">
                                          <p:val>
                                            <p:strVal val="#ppt_x"/>
                                          </p:val>
                                        </p:tav>
                                      </p:tavLst>
                                    </p:anim>
                                    <p:anim calcmode="lin" valueType="num">
                                      <p:cBhvr>
                                        <p:cTn id="30" dur="1000" fill="hold"/>
                                        <p:tgtEl>
                                          <p:spTgt spid="18">
                                            <p:graphicEl>
                                              <a:dgm id="{7D635589-D38A-4D2B-8A7E-C12D1FF54671}"/>
                                            </p:graphic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8">
                                            <p:graphicEl>
                                              <a:dgm id="{9BB1BE8F-AC51-40A8-87C5-88D65857C062}"/>
                                            </p:graphicEl>
                                          </p:spTgt>
                                        </p:tgtEl>
                                        <p:attrNameLst>
                                          <p:attrName>style.visibility</p:attrName>
                                        </p:attrNameLst>
                                      </p:cBhvr>
                                      <p:to>
                                        <p:strVal val="visible"/>
                                      </p:to>
                                    </p:set>
                                    <p:animEffect transition="in" filter="fade">
                                      <p:cBhvr>
                                        <p:cTn id="35" dur="1000"/>
                                        <p:tgtEl>
                                          <p:spTgt spid="18">
                                            <p:graphicEl>
                                              <a:dgm id="{9BB1BE8F-AC51-40A8-87C5-88D65857C062}"/>
                                            </p:graphicEl>
                                          </p:spTgt>
                                        </p:tgtEl>
                                      </p:cBhvr>
                                    </p:animEffect>
                                    <p:anim calcmode="lin" valueType="num">
                                      <p:cBhvr>
                                        <p:cTn id="36" dur="1000" fill="hold"/>
                                        <p:tgtEl>
                                          <p:spTgt spid="18">
                                            <p:graphicEl>
                                              <a:dgm id="{9BB1BE8F-AC51-40A8-87C5-88D65857C062}"/>
                                            </p:graphicEl>
                                          </p:spTgt>
                                        </p:tgtEl>
                                        <p:attrNameLst>
                                          <p:attrName>ppt_x</p:attrName>
                                        </p:attrNameLst>
                                      </p:cBhvr>
                                      <p:tavLst>
                                        <p:tav tm="0">
                                          <p:val>
                                            <p:strVal val="#ppt_x"/>
                                          </p:val>
                                        </p:tav>
                                        <p:tav tm="100000">
                                          <p:val>
                                            <p:strVal val="#ppt_x"/>
                                          </p:val>
                                        </p:tav>
                                      </p:tavLst>
                                    </p:anim>
                                    <p:anim calcmode="lin" valueType="num">
                                      <p:cBhvr>
                                        <p:cTn id="37" dur="1000" fill="hold"/>
                                        <p:tgtEl>
                                          <p:spTgt spid="18">
                                            <p:graphicEl>
                                              <a:dgm id="{9BB1BE8F-AC51-40A8-87C5-88D65857C062}"/>
                                            </p:graphic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8">
                                            <p:graphicEl>
                                              <a:dgm id="{1043C24C-0E0C-45B6-9052-2C7F44A8A967}"/>
                                            </p:graphicEl>
                                          </p:spTgt>
                                        </p:tgtEl>
                                        <p:attrNameLst>
                                          <p:attrName>style.visibility</p:attrName>
                                        </p:attrNameLst>
                                      </p:cBhvr>
                                      <p:to>
                                        <p:strVal val="visible"/>
                                      </p:to>
                                    </p:set>
                                    <p:animEffect transition="in" filter="fade">
                                      <p:cBhvr>
                                        <p:cTn id="42" dur="1000"/>
                                        <p:tgtEl>
                                          <p:spTgt spid="18">
                                            <p:graphicEl>
                                              <a:dgm id="{1043C24C-0E0C-45B6-9052-2C7F44A8A967}"/>
                                            </p:graphicEl>
                                          </p:spTgt>
                                        </p:tgtEl>
                                      </p:cBhvr>
                                    </p:animEffect>
                                    <p:anim calcmode="lin" valueType="num">
                                      <p:cBhvr>
                                        <p:cTn id="43" dur="1000" fill="hold"/>
                                        <p:tgtEl>
                                          <p:spTgt spid="18">
                                            <p:graphicEl>
                                              <a:dgm id="{1043C24C-0E0C-45B6-9052-2C7F44A8A967}"/>
                                            </p:graphicEl>
                                          </p:spTgt>
                                        </p:tgtEl>
                                        <p:attrNameLst>
                                          <p:attrName>ppt_x</p:attrName>
                                        </p:attrNameLst>
                                      </p:cBhvr>
                                      <p:tavLst>
                                        <p:tav tm="0">
                                          <p:val>
                                            <p:strVal val="#ppt_x"/>
                                          </p:val>
                                        </p:tav>
                                        <p:tav tm="100000">
                                          <p:val>
                                            <p:strVal val="#ppt_x"/>
                                          </p:val>
                                        </p:tav>
                                      </p:tavLst>
                                    </p:anim>
                                    <p:anim calcmode="lin" valueType="num">
                                      <p:cBhvr>
                                        <p:cTn id="44" dur="1000" fill="hold"/>
                                        <p:tgtEl>
                                          <p:spTgt spid="18">
                                            <p:graphicEl>
                                              <a:dgm id="{1043C24C-0E0C-45B6-9052-2C7F44A8A967}"/>
                                            </p:graphic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8">
                                            <p:graphicEl>
                                              <a:dgm id="{8B66C955-04A6-46D9-8362-7498D1D63DD7}"/>
                                            </p:graphicEl>
                                          </p:spTgt>
                                        </p:tgtEl>
                                        <p:attrNameLst>
                                          <p:attrName>style.visibility</p:attrName>
                                        </p:attrNameLst>
                                      </p:cBhvr>
                                      <p:to>
                                        <p:strVal val="visible"/>
                                      </p:to>
                                    </p:set>
                                    <p:animEffect transition="in" filter="fade">
                                      <p:cBhvr>
                                        <p:cTn id="49" dur="1000"/>
                                        <p:tgtEl>
                                          <p:spTgt spid="18">
                                            <p:graphicEl>
                                              <a:dgm id="{8B66C955-04A6-46D9-8362-7498D1D63DD7}"/>
                                            </p:graphicEl>
                                          </p:spTgt>
                                        </p:tgtEl>
                                      </p:cBhvr>
                                    </p:animEffect>
                                    <p:anim calcmode="lin" valueType="num">
                                      <p:cBhvr>
                                        <p:cTn id="50" dur="1000" fill="hold"/>
                                        <p:tgtEl>
                                          <p:spTgt spid="18">
                                            <p:graphicEl>
                                              <a:dgm id="{8B66C955-04A6-46D9-8362-7498D1D63DD7}"/>
                                            </p:graphicEl>
                                          </p:spTgt>
                                        </p:tgtEl>
                                        <p:attrNameLst>
                                          <p:attrName>ppt_x</p:attrName>
                                        </p:attrNameLst>
                                      </p:cBhvr>
                                      <p:tavLst>
                                        <p:tav tm="0">
                                          <p:val>
                                            <p:strVal val="#ppt_x"/>
                                          </p:val>
                                        </p:tav>
                                        <p:tav tm="100000">
                                          <p:val>
                                            <p:strVal val="#ppt_x"/>
                                          </p:val>
                                        </p:tav>
                                      </p:tavLst>
                                    </p:anim>
                                    <p:anim calcmode="lin" valueType="num">
                                      <p:cBhvr>
                                        <p:cTn id="51" dur="1000" fill="hold"/>
                                        <p:tgtEl>
                                          <p:spTgt spid="18">
                                            <p:graphicEl>
                                              <a:dgm id="{8B66C955-04A6-46D9-8362-7498D1D63DD7}"/>
                                            </p:graphic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8">
                                            <p:graphicEl>
                                              <a:dgm id="{9C4C38C0-7A41-4D60-B920-E3FAFB832ECC}"/>
                                            </p:graphicEl>
                                          </p:spTgt>
                                        </p:tgtEl>
                                        <p:attrNameLst>
                                          <p:attrName>style.visibility</p:attrName>
                                        </p:attrNameLst>
                                      </p:cBhvr>
                                      <p:to>
                                        <p:strVal val="visible"/>
                                      </p:to>
                                    </p:set>
                                    <p:animEffect transition="in" filter="fade">
                                      <p:cBhvr>
                                        <p:cTn id="56" dur="1000"/>
                                        <p:tgtEl>
                                          <p:spTgt spid="18">
                                            <p:graphicEl>
                                              <a:dgm id="{9C4C38C0-7A41-4D60-B920-E3FAFB832ECC}"/>
                                            </p:graphicEl>
                                          </p:spTgt>
                                        </p:tgtEl>
                                      </p:cBhvr>
                                    </p:animEffect>
                                    <p:anim calcmode="lin" valueType="num">
                                      <p:cBhvr>
                                        <p:cTn id="57" dur="1000" fill="hold"/>
                                        <p:tgtEl>
                                          <p:spTgt spid="18">
                                            <p:graphicEl>
                                              <a:dgm id="{9C4C38C0-7A41-4D60-B920-E3FAFB832ECC}"/>
                                            </p:graphicEl>
                                          </p:spTgt>
                                        </p:tgtEl>
                                        <p:attrNameLst>
                                          <p:attrName>ppt_x</p:attrName>
                                        </p:attrNameLst>
                                      </p:cBhvr>
                                      <p:tavLst>
                                        <p:tav tm="0">
                                          <p:val>
                                            <p:strVal val="#ppt_x"/>
                                          </p:val>
                                        </p:tav>
                                        <p:tav tm="100000">
                                          <p:val>
                                            <p:strVal val="#ppt_x"/>
                                          </p:val>
                                        </p:tav>
                                      </p:tavLst>
                                    </p:anim>
                                    <p:anim calcmode="lin" valueType="num">
                                      <p:cBhvr>
                                        <p:cTn id="58" dur="1000" fill="hold"/>
                                        <p:tgtEl>
                                          <p:spTgt spid="18">
                                            <p:graphicEl>
                                              <a:dgm id="{9C4C38C0-7A41-4D60-B920-E3FAFB832ECC}"/>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uiExpand="1">
        <p:bldSub>
          <a:bldDgm bld="one"/>
        </p:bldSub>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D4F42-534A-6E42-ECAA-9967ECC773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7EE1D2-B2CC-6DC1-D8BE-387A9F5F4392}"/>
              </a:ext>
            </a:extLst>
          </p:cNvPr>
          <p:cNvSpPr>
            <a:spLocks noGrp="1"/>
          </p:cNvSpPr>
          <p:nvPr>
            <p:ph type="ctrTitle"/>
          </p:nvPr>
        </p:nvSpPr>
        <p:spPr/>
        <p:txBody>
          <a:bodyPr/>
          <a:lstStyle/>
          <a:p>
            <a:r>
              <a:rPr lang="en-CA" noProof="0"/>
              <a:t>Supporting</a:t>
            </a:r>
            <a:br>
              <a:rPr lang="en-CA" noProof="0"/>
            </a:br>
            <a:r>
              <a:rPr lang="en-CA" noProof="0"/>
              <a:t>creativity &amp; innovation</a:t>
            </a:r>
          </a:p>
        </p:txBody>
      </p:sp>
      <p:sp>
        <p:nvSpPr>
          <p:cNvPr id="3" name="Subtitle 2">
            <a:extLst>
              <a:ext uri="{FF2B5EF4-FFF2-40B4-BE49-F238E27FC236}">
                <a16:creationId xmlns:a16="http://schemas.microsoft.com/office/drawing/2014/main" id="{67A35E82-388F-20CF-621A-CF80F341DB40}"/>
              </a:ext>
            </a:extLst>
          </p:cNvPr>
          <p:cNvSpPr>
            <a:spLocks noGrp="1"/>
          </p:cNvSpPr>
          <p:nvPr>
            <p:ph type="subTitle" idx="1"/>
          </p:nvPr>
        </p:nvSpPr>
        <p:spPr/>
        <p:txBody>
          <a:bodyPr/>
          <a:lstStyle/>
          <a:p>
            <a:endParaRPr lang="en-CA" noProof="0"/>
          </a:p>
        </p:txBody>
      </p:sp>
    </p:spTree>
    <p:extLst>
      <p:ext uri="{BB962C8B-B14F-4D97-AF65-F5344CB8AC3E}">
        <p14:creationId xmlns:p14="http://schemas.microsoft.com/office/powerpoint/2010/main" val="8807672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316B2F97-AF9E-EE63-5526-B2D9C212FFCE}"/>
              </a:ext>
            </a:extLst>
          </p:cNvPr>
          <p:cNvSpPr>
            <a:spLocks noGrp="1"/>
          </p:cNvSpPr>
          <p:nvPr>
            <p:ph type="title"/>
          </p:nvPr>
        </p:nvSpPr>
        <p:spPr/>
        <p:txBody>
          <a:bodyPr/>
          <a:lstStyle/>
          <a:p>
            <a:r>
              <a:rPr lang="en-CA" noProof="0"/>
              <a:t>Responsibility for creativity &amp; innovation</a:t>
            </a:r>
          </a:p>
        </p:txBody>
      </p:sp>
      <p:graphicFrame>
        <p:nvGraphicFramePr>
          <p:cNvPr id="10" name="Content Placeholder 9">
            <a:extLst>
              <a:ext uri="{FF2B5EF4-FFF2-40B4-BE49-F238E27FC236}">
                <a16:creationId xmlns:a16="http://schemas.microsoft.com/office/drawing/2014/main" id="{7D1869F4-CFFF-5276-F660-DEC1FFCBEF7E}"/>
              </a:ext>
            </a:extLst>
          </p:cNvPr>
          <p:cNvGraphicFramePr>
            <a:graphicFrameLocks noGrp="1"/>
          </p:cNvGraphicFramePr>
          <p:nvPr>
            <p:ph idx="1"/>
            <p:extLst>
              <p:ext uri="{D42A27DB-BD31-4B8C-83A1-F6EECF244321}">
                <p14:modId xmlns:p14="http://schemas.microsoft.com/office/powerpoint/2010/main" val="2614041386"/>
              </p:ext>
            </p:extLst>
          </p:nvPr>
        </p:nvGraphicFramePr>
        <p:xfrm>
          <a:off x="5373688" y="1243013"/>
          <a:ext cx="6353175" cy="4657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3">
            <a:extLst>
              <a:ext uri="{FF2B5EF4-FFF2-40B4-BE49-F238E27FC236}">
                <a16:creationId xmlns:a16="http://schemas.microsoft.com/office/drawing/2014/main" id="{2221F7CD-C628-CE7E-7621-512D66C7EAAF}"/>
              </a:ext>
            </a:extLst>
          </p:cNvPr>
          <p:cNvSpPr>
            <a:spLocks noGrp="1"/>
          </p:cNvSpPr>
          <p:nvPr>
            <p:ph type="ftr" sz="quarter" idx="11"/>
          </p:nvPr>
        </p:nvSpPr>
        <p:spPr>
          <a:xfrm>
            <a:off x="618386" y="6310310"/>
            <a:ext cx="4114800" cy="365125"/>
          </a:xfrm>
        </p:spPr>
        <p:txBody>
          <a:bodyPr/>
          <a:lstStyle/>
          <a:p>
            <a:r>
              <a:rPr lang="en-CA" noProof="0"/>
              <a:t>Skills for Success: Creativity &amp; Innovation</a:t>
            </a:r>
          </a:p>
        </p:txBody>
      </p:sp>
      <p:sp>
        <p:nvSpPr>
          <p:cNvPr id="4" name="Slide Number Placeholder 6">
            <a:extLst>
              <a:ext uri="{FF2B5EF4-FFF2-40B4-BE49-F238E27FC236}">
                <a16:creationId xmlns:a16="http://schemas.microsoft.com/office/drawing/2014/main" id="{6DC79B86-BC12-1041-1DAB-85775B513967}"/>
              </a:ext>
            </a:extLst>
          </p:cNvPr>
          <p:cNvSpPr>
            <a:spLocks noGrp="1"/>
          </p:cNvSpPr>
          <p:nvPr>
            <p:ph type="sldNum" sz="quarter" idx="12"/>
          </p:nvPr>
        </p:nvSpPr>
        <p:spPr>
          <a:xfrm>
            <a:off x="10293098" y="6356352"/>
            <a:ext cx="1273885" cy="365125"/>
          </a:xfrm>
        </p:spPr>
        <p:txBody>
          <a:bodyPr/>
          <a:lstStyle/>
          <a:p>
            <a:fld id="{41461A4C-1453-7247-9AAE-4D0675A386AC}" type="slidenum">
              <a:rPr lang="en-CA" noProof="0" smtClean="0"/>
              <a:t>25</a:t>
            </a:fld>
            <a:endParaRPr lang="en-CA" noProof="0"/>
          </a:p>
        </p:txBody>
      </p:sp>
      <p:grpSp>
        <p:nvGrpSpPr>
          <p:cNvPr id="2" name="Group 1">
            <a:extLst>
              <a:ext uri="{FF2B5EF4-FFF2-40B4-BE49-F238E27FC236}">
                <a16:creationId xmlns:a16="http://schemas.microsoft.com/office/drawing/2014/main" id="{9BB59862-289E-67E7-AD6F-157870AE1F17}"/>
              </a:ext>
            </a:extLst>
          </p:cNvPr>
          <p:cNvGrpSpPr/>
          <p:nvPr/>
        </p:nvGrpSpPr>
        <p:grpSpPr>
          <a:xfrm>
            <a:off x="5650835" y="5937334"/>
            <a:ext cx="914400" cy="914400"/>
            <a:chOff x="4379494" y="5853110"/>
            <a:chExt cx="914400" cy="914400"/>
          </a:xfrm>
        </p:grpSpPr>
        <p:pic>
          <p:nvPicPr>
            <p:cNvPr id="5" name="Graphic 4" descr="Storytelling outline">
              <a:extLst>
                <a:ext uri="{FF2B5EF4-FFF2-40B4-BE49-F238E27FC236}">
                  <a16:creationId xmlns:a16="http://schemas.microsoft.com/office/drawing/2014/main" id="{E80BD606-FAE4-6330-E8EB-4EFC5017AB9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79494" y="5853110"/>
              <a:ext cx="914400" cy="914400"/>
            </a:xfrm>
            <a:prstGeom prst="rect">
              <a:avLst/>
            </a:prstGeom>
          </p:spPr>
        </p:pic>
        <p:sp>
          <p:nvSpPr>
            <p:cNvPr id="6" name="Diamond 5">
              <a:extLst>
                <a:ext uri="{FF2B5EF4-FFF2-40B4-BE49-F238E27FC236}">
                  <a16:creationId xmlns:a16="http://schemas.microsoft.com/office/drawing/2014/main" id="{84789045-33B0-6F71-9460-E1FAEC2E1585}"/>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15</a:t>
              </a:r>
              <a:endParaRPr lang="en-US" sz="900">
                <a:solidFill>
                  <a:schemeClr val="accent2"/>
                </a:solidFill>
              </a:endParaRPr>
            </a:p>
          </p:txBody>
        </p:sp>
      </p:grpSp>
    </p:spTree>
    <p:extLst>
      <p:ext uri="{BB962C8B-B14F-4D97-AF65-F5344CB8AC3E}">
        <p14:creationId xmlns:p14="http://schemas.microsoft.com/office/powerpoint/2010/main" val="3629566666"/>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260C8-418C-59D6-AEAC-7028EC59F1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F22B40-C03F-26E3-BE71-D20296F9E828}"/>
              </a:ext>
            </a:extLst>
          </p:cNvPr>
          <p:cNvSpPr>
            <a:spLocks noGrp="1"/>
          </p:cNvSpPr>
          <p:nvPr>
            <p:ph type="title"/>
          </p:nvPr>
        </p:nvSpPr>
        <p:spPr>
          <a:xfrm>
            <a:off x="7890913" y="1339127"/>
            <a:ext cx="3643986" cy="4658304"/>
          </a:xfrm>
        </p:spPr>
        <p:txBody>
          <a:bodyPr/>
          <a:lstStyle/>
          <a:p>
            <a:r>
              <a:rPr lang="en-CA" noProof="0"/>
              <a:t>Organizational barriers to</a:t>
            </a:r>
            <a:br>
              <a:rPr lang="en-CA" noProof="0"/>
            </a:br>
            <a:r>
              <a:rPr lang="en-CA" noProof="0"/>
              <a:t>creativity &amp; innovation</a:t>
            </a:r>
          </a:p>
        </p:txBody>
      </p:sp>
      <p:sp>
        <p:nvSpPr>
          <p:cNvPr id="9" name="Content Placeholder 8">
            <a:extLst>
              <a:ext uri="{FF2B5EF4-FFF2-40B4-BE49-F238E27FC236}">
                <a16:creationId xmlns:a16="http://schemas.microsoft.com/office/drawing/2014/main" id="{64CFD187-A7A1-2480-8593-03AE6A203BD7}"/>
              </a:ext>
            </a:extLst>
          </p:cNvPr>
          <p:cNvSpPr>
            <a:spLocks noGrp="1"/>
          </p:cNvSpPr>
          <p:nvPr>
            <p:ph idx="1"/>
          </p:nvPr>
        </p:nvSpPr>
        <p:spPr>
          <a:xfrm>
            <a:off x="671341" y="1339127"/>
            <a:ext cx="6144752" cy="4658304"/>
          </a:xfrm>
        </p:spPr>
        <p:txBody>
          <a:bodyPr/>
          <a:lstStyle/>
          <a:p>
            <a:r>
              <a:rPr lang="en-CA" noProof="0"/>
              <a:t>Think about the creativity &amp; innovation needed at your organization…</a:t>
            </a:r>
          </a:p>
          <a:p>
            <a:pPr lvl="1"/>
            <a:r>
              <a:rPr lang="en-CA" noProof="0"/>
              <a:t>What organizational structures get in the way?</a:t>
            </a:r>
          </a:p>
          <a:p>
            <a:pPr lvl="1"/>
            <a:r>
              <a:rPr lang="en-CA" noProof="0"/>
              <a:t>How could you overcome these barriers?</a:t>
            </a:r>
          </a:p>
        </p:txBody>
      </p:sp>
      <p:sp>
        <p:nvSpPr>
          <p:cNvPr id="5" name="Footer Placeholder 4">
            <a:extLst>
              <a:ext uri="{FF2B5EF4-FFF2-40B4-BE49-F238E27FC236}">
                <a16:creationId xmlns:a16="http://schemas.microsoft.com/office/drawing/2014/main" id="{0DD559E3-42FC-63F7-2550-D6FC1C045102}"/>
              </a:ext>
            </a:extLst>
          </p:cNvPr>
          <p:cNvSpPr>
            <a:spLocks noGrp="1"/>
          </p:cNvSpPr>
          <p:nvPr>
            <p:ph type="ftr" sz="quarter" idx="11"/>
          </p:nvPr>
        </p:nvSpPr>
        <p:spPr>
          <a:xfrm>
            <a:off x="617023" y="6310310"/>
            <a:ext cx="4114800" cy="365125"/>
          </a:xfrm>
        </p:spPr>
        <p:txBody>
          <a:bodyPr/>
          <a:lstStyle/>
          <a:p>
            <a:r>
              <a:rPr lang="en-CA" noProof="0"/>
              <a:t>Skills for Success: Creativity &amp; Innovation</a:t>
            </a:r>
          </a:p>
        </p:txBody>
      </p:sp>
      <p:sp>
        <p:nvSpPr>
          <p:cNvPr id="6" name="Slide Number Placeholder 5">
            <a:extLst>
              <a:ext uri="{FF2B5EF4-FFF2-40B4-BE49-F238E27FC236}">
                <a16:creationId xmlns:a16="http://schemas.microsoft.com/office/drawing/2014/main" id="{85AF0CFC-5CBA-9E19-81D6-1AED0AF46BC3}"/>
              </a:ext>
            </a:extLst>
          </p:cNvPr>
          <p:cNvSpPr>
            <a:spLocks noGrp="1"/>
          </p:cNvSpPr>
          <p:nvPr>
            <p:ph type="sldNum" sz="quarter" idx="12"/>
          </p:nvPr>
        </p:nvSpPr>
        <p:spPr>
          <a:xfrm>
            <a:off x="10261014" y="6356352"/>
            <a:ext cx="1273885" cy="365125"/>
          </a:xfrm>
        </p:spPr>
        <p:txBody>
          <a:bodyPr/>
          <a:lstStyle/>
          <a:p>
            <a:fld id="{41461A4C-1453-7247-9AAE-4D0675A386AC}" type="slidenum">
              <a:rPr lang="en-CA" noProof="0" smtClean="0"/>
              <a:pPr/>
              <a:t>26</a:t>
            </a:fld>
            <a:endParaRPr lang="en-CA" noProof="0"/>
          </a:p>
        </p:txBody>
      </p:sp>
      <p:sp>
        <p:nvSpPr>
          <p:cNvPr id="16" name="Text Placeholder 15">
            <a:extLst>
              <a:ext uri="{FF2B5EF4-FFF2-40B4-BE49-F238E27FC236}">
                <a16:creationId xmlns:a16="http://schemas.microsoft.com/office/drawing/2014/main" id="{947CF801-7FE6-1529-E886-353BC3428982}"/>
              </a:ext>
            </a:extLst>
          </p:cNvPr>
          <p:cNvSpPr>
            <a:spLocks noGrp="1"/>
          </p:cNvSpPr>
          <p:nvPr>
            <p:ph type="body" sz="quarter" idx="13"/>
          </p:nvPr>
        </p:nvSpPr>
        <p:spPr>
          <a:xfrm>
            <a:off x="2021305" y="584200"/>
            <a:ext cx="4794788" cy="587375"/>
          </a:xfrm>
        </p:spPr>
        <p:txBody>
          <a:bodyPr/>
          <a:lstStyle/>
          <a:p>
            <a:r>
              <a:rPr lang="en-CA" noProof="0"/>
              <a:t>Breakout Activity (10 min)</a:t>
            </a:r>
          </a:p>
        </p:txBody>
      </p:sp>
      <p:grpSp>
        <p:nvGrpSpPr>
          <p:cNvPr id="3" name="Group 2">
            <a:extLst>
              <a:ext uri="{FF2B5EF4-FFF2-40B4-BE49-F238E27FC236}">
                <a16:creationId xmlns:a16="http://schemas.microsoft.com/office/drawing/2014/main" id="{963B8F01-320A-DE49-A823-D4974104F3CE}"/>
              </a:ext>
            </a:extLst>
          </p:cNvPr>
          <p:cNvGrpSpPr/>
          <p:nvPr/>
        </p:nvGrpSpPr>
        <p:grpSpPr>
          <a:xfrm>
            <a:off x="5650835" y="5937334"/>
            <a:ext cx="914400" cy="914400"/>
            <a:chOff x="4379494" y="5853110"/>
            <a:chExt cx="914400" cy="914400"/>
          </a:xfrm>
        </p:grpSpPr>
        <p:pic>
          <p:nvPicPr>
            <p:cNvPr id="4" name="Graphic 3" descr="Storytelling outline">
              <a:extLst>
                <a:ext uri="{FF2B5EF4-FFF2-40B4-BE49-F238E27FC236}">
                  <a16:creationId xmlns:a16="http://schemas.microsoft.com/office/drawing/2014/main" id="{6A202FA5-DA1B-271F-4E42-D6E47919CD3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7" name="Diamond 6">
              <a:extLst>
                <a:ext uri="{FF2B5EF4-FFF2-40B4-BE49-F238E27FC236}">
                  <a16:creationId xmlns:a16="http://schemas.microsoft.com/office/drawing/2014/main" id="{6D9F296E-8282-A0FC-16C6-22E05C588F81}"/>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17</a:t>
              </a:r>
              <a:endParaRPr lang="en-US" sz="900">
                <a:solidFill>
                  <a:schemeClr val="accent2"/>
                </a:solidFill>
              </a:endParaRPr>
            </a:p>
          </p:txBody>
        </p:sp>
      </p:grpSp>
    </p:spTree>
    <p:extLst>
      <p:ext uri="{BB962C8B-B14F-4D97-AF65-F5344CB8AC3E}">
        <p14:creationId xmlns:p14="http://schemas.microsoft.com/office/powerpoint/2010/main" val="3554000460"/>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5F748-173E-4BFA-56D4-B869FEA9417B}"/>
              </a:ext>
            </a:extLst>
          </p:cNvPr>
          <p:cNvSpPr>
            <a:spLocks noGrp="1"/>
          </p:cNvSpPr>
          <p:nvPr>
            <p:ph type="title"/>
          </p:nvPr>
        </p:nvSpPr>
        <p:spPr>
          <a:xfrm>
            <a:off x="7890913" y="1339127"/>
            <a:ext cx="3643986" cy="4658304"/>
          </a:xfrm>
        </p:spPr>
        <p:txBody>
          <a:bodyPr/>
          <a:lstStyle/>
          <a:p>
            <a:r>
              <a:rPr lang="en-CA" noProof="0"/>
              <a:t>How leaders support</a:t>
            </a:r>
            <a:br>
              <a:rPr lang="en-CA" noProof="0"/>
            </a:br>
            <a:r>
              <a:rPr lang="en-CA" noProof="0"/>
              <a:t>creativity &amp; innovation</a:t>
            </a:r>
          </a:p>
        </p:txBody>
      </p:sp>
      <p:graphicFrame>
        <p:nvGraphicFramePr>
          <p:cNvPr id="8" name="Content Placeholder 8">
            <a:extLst>
              <a:ext uri="{FF2B5EF4-FFF2-40B4-BE49-F238E27FC236}">
                <a16:creationId xmlns:a16="http://schemas.microsoft.com/office/drawing/2014/main" id="{40E55870-EA7D-C8D4-3AA8-CBFBE556EB50}"/>
              </a:ext>
            </a:extLst>
          </p:cNvPr>
          <p:cNvGraphicFramePr>
            <a:graphicFrameLocks noGrp="1"/>
          </p:cNvGraphicFramePr>
          <p:nvPr>
            <p:ph idx="1"/>
            <p:extLst>
              <p:ext uri="{D42A27DB-BD31-4B8C-83A1-F6EECF244321}">
                <p14:modId xmlns:p14="http://schemas.microsoft.com/office/powerpoint/2010/main" val="2044275481"/>
              </p:ext>
            </p:extLst>
          </p:nvPr>
        </p:nvGraphicFramePr>
        <p:xfrm>
          <a:off x="617538" y="1339850"/>
          <a:ext cx="6567487" cy="4657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id="{D9762812-8D7B-9E70-57E9-0E81996CC327}"/>
              </a:ext>
            </a:extLst>
          </p:cNvPr>
          <p:cNvSpPr>
            <a:spLocks noGrp="1"/>
          </p:cNvSpPr>
          <p:nvPr>
            <p:ph type="ftr" sz="quarter" idx="11"/>
          </p:nvPr>
        </p:nvSpPr>
        <p:spPr>
          <a:xfrm>
            <a:off x="617023" y="6310310"/>
            <a:ext cx="4114800" cy="365125"/>
          </a:xfrm>
        </p:spPr>
        <p:txBody>
          <a:bodyPr/>
          <a:lstStyle/>
          <a:p>
            <a:r>
              <a:rPr lang="en-CA" noProof="0"/>
              <a:t>Skills for Success: Creativity &amp; Innovation</a:t>
            </a:r>
          </a:p>
        </p:txBody>
      </p:sp>
      <p:sp>
        <p:nvSpPr>
          <p:cNvPr id="5" name="Slide Number Placeholder 4">
            <a:extLst>
              <a:ext uri="{FF2B5EF4-FFF2-40B4-BE49-F238E27FC236}">
                <a16:creationId xmlns:a16="http://schemas.microsoft.com/office/drawing/2014/main" id="{442B44EE-A713-7572-65DF-1AD156A5BE78}"/>
              </a:ext>
            </a:extLst>
          </p:cNvPr>
          <p:cNvSpPr>
            <a:spLocks noGrp="1"/>
          </p:cNvSpPr>
          <p:nvPr>
            <p:ph type="sldNum" sz="quarter" idx="12"/>
          </p:nvPr>
        </p:nvSpPr>
        <p:spPr>
          <a:xfrm>
            <a:off x="10261014" y="6356352"/>
            <a:ext cx="1273885" cy="365125"/>
          </a:xfrm>
        </p:spPr>
        <p:txBody>
          <a:bodyPr/>
          <a:lstStyle/>
          <a:p>
            <a:fld id="{41461A4C-1453-7247-9AAE-4D0675A386AC}" type="slidenum">
              <a:rPr lang="en-CA" noProof="0" smtClean="0"/>
              <a:pPr/>
              <a:t>27</a:t>
            </a:fld>
            <a:endParaRPr lang="en-CA" noProof="0"/>
          </a:p>
        </p:txBody>
      </p:sp>
      <p:sp>
        <p:nvSpPr>
          <p:cNvPr id="6" name="Text Placeholder 5">
            <a:extLst>
              <a:ext uri="{FF2B5EF4-FFF2-40B4-BE49-F238E27FC236}">
                <a16:creationId xmlns:a16="http://schemas.microsoft.com/office/drawing/2014/main" id="{B35FC7AD-DA56-BDA0-0278-380C4D6496AB}"/>
              </a:ext>
            </a:extLst>
          </p:cNvPr>
          <p:cNvSpPr>
            <a:spLocks noGrp="1"/>
          </p:cNvSpPr>
          <p:nvPr>
            <p:ph type="body" sz="quarter" idx="13"/>
          </p:nvPr>
        </p:nvSpPr>
        <p:spPr>
          <a:xfrm>
            <a:off x="2021305" y="584200"/>
            <a:ext cx="4794788" cy="587375"/>
          </a:xfrm>
        </p:spPr>
        <p:txBody>
          <a:bodyPr/>
          <a:lstStyle/>
          <a:p>
            <a:r>
              <a:rPr lang="en-CA" noProof="0"/>
              <a:t>Discussion</a:t>
            </a:r>
          </a:p>
        </p:txBody>
      </p:sp>
      <p:grpSp>
        <p:nvGrpSpPr>
          <p:cNvPr id="3" name="Group 2">
            <a:extLst>
              <a:ext uri="{FF2B5EF4-FFF2-40B4-BE49-F238E27FC236}">
                <a16:creationId xmlns:a16="http://schemas.microsoft.com/office/drawing/2014/main" id="{29A407F1-D90B-F192-D279-D5EAF75BC9F7}"/>
              </a:ext>
            </a:extLst>
          </p:cNvPr>
          <p:cNvGrpSpPr/>
          <p:nvPr/>
        </p:nvGrpSpPr>
        <p:grpSpPr>
          <a:xfrm>
            <a:off x="5650835" y="5937334"/>
            <a:ext cx="914400" cy="914400"/>
            <a:chOff x="4379494" y="5853110"/>
            <a:chExt cx="914400" cy="914400"/>
          </a:xfrm>
        </p:grpSpPr>
        <p:pic>
          <p:nvPicPr>
            <p:cNvPr id="7" name="Graphic 6" descr="Storytelling outline">
              <a:extLst>
                <a:ext uri="{FF2B5EF4-FFF2-40B4-BE49-F238E27FC236}">
                  <a16:creationId xmlns:a16="http://schemas.microsoft.com/office/drawing/2014/main" id="{60CBCD08-94FD-AB52-D74F-82FB22D08D6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79494" y="5853110"/>
              <a:ext cx="914400" cy="914400"/>
            </a:xfrm>
            <a:prstGeom prst="rect">
              <a:avLst/>
            </a:prstGeom>
          </p:spPr>
        </p:pic>
        <p:sp>
          <p:nvSpPr>
            <p:cNvPr id="9" name="Diamond 8">
              <a:extLst>
                <a:ext uri="{FF2B5EF4-FFF2-40B4-BE49-F238E27FC236}">
                  <a16:creationId xmlns:a16="http://schemas.microsoft.com/office/drawing/2014/main" id="{E6F81BF8-9514-EC31-B673-9438D293E3D5}"/>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17</a:t>
              </a:r>
              <a:endParaRPr lang="en-US" sz="900">
                <a:solidFill>
                  <a:schemeClr val="accent2"/>
                </a:solidFill>
              </a:endParaRPr>
            </a:p>
          </p:txBody>
        </p:sp>
      </p:grpSp>
    </p:spTree>
    <p:extLst>
      <p:ext uri="{BB962C8B-B14F-4D97-AF65-F5344CB8AC3E}">
        <p14:creationId xmlns:p14="http://schemas.microsoft.com/office/powerpoint/2010/main" val="799630925"/>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A2AB3-F5D0-91DA-CC0B-85B29C4116C1}"/>
            </a:ext>
          </a:extLst>
        </p:cNvPr>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4C60F342-7B88-83E9-6899-71635EB6FAC1}"/>
              </a:ext>
            </a:extLst>
          </p:cNvPr>
          <p:cNvSpPr>
            <a:spLocks noGrp="1"/>
          </p:cNvSpPr>
          <p:nvPr>
            <p:ph idx="1"/>
          </p:nvPr>
        </p:nvSpPr>
        <p:spPr>
          <a:xfrm>
            <a:off x="8075691" y="1242875"/>
            <a:ext cx="3510452" cy="4658304"/>
          </a:xfrm>
        </p:spPr>
        <p:txBody>
          <a:bodyPr>
            <a:normAutofit/>
          </a:bodyPr>
          <a:lstStyle/>
          <a:p>
            <a:r>
              <a:rPr lang="en-CA" noProof="0"/>
              <a:t>Some examples include:</a:t>
            </a:r>
          </a:p>
          <a:p>
            <a:pPr lvl="1"/>
            <a:r>
              <a:rPr lang="en-CA" noProof="0"/>
              <a:t>Communicate plans and strategies</a:t>
            </a:r>
          </a:p>
          <a:p>
            <a:pPr lvl="1"/>
            <a:r>
              <a:rPr lang="en-CA" noProof="0"/>
              <a:t>Ask for input and ideas</a:t>
            </a:r>
          </a:p>
          <a:p>
            <a:pPr lvl="1"/>
            <a:r>
              <a:rPr lang="en-CA" noProof="0"/>
              <a:t>Respond to and reward suggestions</a:t>
            </a:r>
          </a:p>
          <a:p>
            <a:pPr lvl="1"/>
            <a:r>
              <a:rPr lang="en-CA" noProof="0"/>
              <a:t>Act on suggestions</a:t>
            </a:r>
          </a:p>
          <a:p>
            <a:pPr lvl="1"/>
            <a:r>
              <a:rPr lang="en-CA" noProof="0"/>
              <a:t>Reward mistakes and learning</a:t>
            </a:r>
          </a:p>
        </p:txBody>
      </p:sp>
      <p:sp>
        <p:nvSpPr>
          <p:cNvPr id="4" name="Footer Placeholder 3">
            <a:extLst>
              <a:ext uri="{FF2B5EF4-FFF2-40B4-BE49-F238E27FC236}">
                <a16:creationId xmlns:a16="http://schemas.microsoft.com/office/drawing/2014/main" id="{3AD23AEF-8911-04DF-A9BF-0DF98ABA0085}"/>
              </a:ext>
            </a:extLst>
          </p:cNvPr>
          <p:cNvSpPr>
            <a:spLocks noGrp="1"/>
          </p:cNvSpPr>
          <p:nvPr>
            <p:ph type="ftr" sz="quarter" idx="11"/>
          </p:nvPr>
        </p:nvSpPr>
        <p:spPr>
          <a:xfrm>
            <a:off x="620095" y="6310310"/>
            <a:ext cx="4114800" cy="365125"/>
          </a:xfrm>
        </p:spPr>
        <p:txBody>
          <a:bodyPr/>
          <a:lstStyle/>
          <a:p>
            <a:r>
              <a:rPr lang="en-CA" noProof="0"/>
              <a:t>Skills for Success: Creativity &amp; Innovation</a:t>
            </a:r>
          </a:p>
        </p:txBody>
      </p:sp>
      <p:sp>
        <p:nvSpPr>
          <p:cNvPr id="5" name="Slide Number Placeholder 4">
            <a:extLst>
              <a:ext uri="{FF2B5EF4-FFF2-40B4-BE49-F238E27FC236}">
                <a16:creationId xmlns:a16="http://schemas.microsoft.com/office/drawing/2014/main" id="{469158E3-D212-B917-427F-B1C24A70CFFB}"/>
              </a:ext>
            </a:extLst>
          </p:cNvPr>
          <p:cNvSpPr>
            <a:spLocks noGrp="1"/>
          </p:cNvSpPr>
          <p:nvPr>
            <p:ph type="sldNum" sz="quarter" idx="12"/>
          </p:nvPr>
        </p:nvSpPr>
        <p:spPr>
          <a:xfrm>
            <a:off x="10312258" y="6356352"/>
            <a:ext cx="1273885" cy="365125"/>
          </a:xfrm>
        </p:spPr>
        <p:txBody>
          <a:bodyPr/>
          <a:lstStyle/>
          <a:p>
            <a:fld id="{41461A4C-1453-7247-9AAE-4D0675A386AC}" type="slidenum">
              <a:rPr lang="en-CA" noProof="0" smtClean="0"/>
              <a:pPr/>
              <a:t>28</a:t>
            </a:fld>
            <a:endParaRPr lang="en-CA" noProof="0"/>
          </a:p>
        </p:txBody>
      </p:sp>
      <p:graphicFrame>
        <p:nvGraphicFramePr>
          <p:cNvPr id="10" name="Content Placeholder 8">
            <a:extLst>
              <a:ext uri="{FF2B5EF4-FFF2-40B4-BE49-F238E27FC236}">
                <a16:creationId xmlns:a16="http://schemas.microsoft.com/office/drawing/2014/main" id="{6C52D47B-4B1E-E267-BD66-DF2F79B98DF0}"/>
              </a:ext>
            </a:extLst>
          </p:cNvPr>
          <p:cNvGraphicFramePr>
            <a:graphicFrameLocks noGrp="1"/>
          </p:cNvGraphicFramePr>
          <p:nvPr>
            <p:ph sz="quarter" idx="13"/>
            <p:extLst>
              <p:ext uri="{D42A27DB-BD31-4B8C-83A1-F6EECF244321}">
                <p14:modId xmlns:p14="http://schemas.microsoft.com/office/powerpoint/2010/main" val="4118175889"/>
              </p:ext>
            </p:extLst>
          </p:nvPr>
        </p:nvGraphicFramePr>
        <p:xfrm>
          <a:off x="620713" y="1322388"/>
          <a:ext cx="6564312" cy="45783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oup 1">
            <a:extLst>
              <a:ext uri="{FF2B5EF4-FFF2-40B4-BE49-F238E27FC236}">
                <a16:creationId xmlns:a16="http://schemas.microsoft.com/office/drawing/2014/main" id="{B67A6881-A9A2-EB42-1E44-43525B6AE92A}"/>
              </a:ext>
            </a:extLst>
          </p:cNvPr>
          <p:cNvGrpSpPr/>
          <p:nvPr/>
        </p:nvGrpSpPr>
        <p:grpSpPr>
          <a:xfrm>
            <a:off x="5650835" y="5937334"/>
            <a:ext cx="914400" cy="914400"/>
            <a:chOff x="4379494" y="5853110"/>
            <a:chExt cx="914400" cy="914400"/>
          </a:xfrm>
        </p:grpSpPr>
        <p:pic>
          <p:nvPicPr>
            <p:cNvPr id="3" name="Graphic 2" descr="Storytelling outline">
              <a:extLst>
                <a:ext uri="{FF2B5EF4-FFF2-40B4-BE49-F238E27FC236}">
                  <a16:creationId xmlns:a16="http://schemas.microsoft.com/office/drawing/2014/main" id="{5D70A4D5-E833-22A8-F367-A0644E4D5E5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79494" y="5853110"/>
              <a:ext cx="914400" cy="914400"/>
            </a:xfrm>
            <a:prstGeom prst="rect">
              <a:avLst/>
            </a:prstGeom>
          </p:spPr>
        </p:pic>
        <p:sp>
          <p:nvSpPr>
            <p:cNvPr id="6" name="Diamond 5">
              <a:extLst>
                <a:ext uri="{FF2B5EF4-FFF2-40B4-BE49-F238E27FC236}">
                  <a16:creationId xmlns:a16="http://schemas.microsoft.com/office/drawing/2014/main" id="{A71579F7-11DD-BE71-1253-B85C102B66A2}"/>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18</a:t>
              </a:r>
              <a:endParaRPr lang="en-US" sz="900">
                <a:solidFill>
                  <a:schemeClr val="accent2"/>
                </a:solidFill>
              </a:endParaRPr>
            </a:p>
          </p:txBody>
        </p:sp>
      </p:grpSp>
    </p:spTree>
    <p:extLst>
      <p:ext uri="{BB962C8B-B14F-4D97-AF65-F5344CB8AC3E}">
        <p14:creationId xmlns:p14="http://schemas.microsoft.com/office/powerpoint/2010/main" val="232973108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00"/>
                                        <p:tgtEl>
                                          <p:spTgt spid="11">
                                            <p:txEl>
                                              <p:pRg st="0" end="0"/>
                                            </p:txEl>
                                          </p:spTgt>
                                        </p:tgtEl>
                                      </p:cBhvr>
                                    </p:animEffect>
                                    <p:anim calcmode="lin" valueType="num">
                                      <p:cBhvr>
                                        <p:cTn id="8"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1">
                                            <p:txEl>
                                              <p:pRg st="1" end="1"/>
                                            </p:txEl>
                                          </p:spTgt>
                                        </p:tgtEl>
                                        <p:attrNameLst>
                                          <p:attrName>style.visibility</p:attrName>
                                        </p:attrNameLst>
                                      </p:cBhvr>
                                      <p:to>
                                        <p:strVal val="visible"/>
                                      </p:to>
                                    </p:set>
                                    <p:animEffect transition="in" filter="fade">
                                      <p:cBhvr>
                                        <p:cTn id="13" dur="1000"/>
                                        <p:tgtEl>
                                          <p:spTgt spid="11">
                                            <p:txEl>
                                              <p:pRg st="1" end="1"/>
                                            </p:txEl>
                                          </p:spTgt>
                                        </p:tgtEl>
                                      </p:cBhvr>
                                    </p:animEffect>
                                    <p:anim calcmode="lin" valueType="num">
                                      <p:cBhvr>
                                        <p:cTn id="14"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animEffect transition="in" filter="fade">
                                      <p:cBhvr>
                                        <p:cTn id="19" dur="1000"/>
                                        <p:tgtEl>
                                          <p:spTgt spid="11">
                                            <p:txEl>
                                              <p:pRg st="2" end="2"/>
                                            </p:txEl>
                                          </p:spTgt>
                                        </p:tgtEl>
                                      </p:cBhvr>
                                    </p:animEffect>
                                    <p:anim calcmode="lin" valueType="num">
                                      <p:cBhvr>
                                        <p:cTn id="20"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1">
                                            <p:txEl>
                                              <p:pRg st="3" end="3"/>
                                            </p:txEl>
                                          </p:spTgt>
                                        </p:tgtEl>
                                        <p:attrNameLst>
                                          <p:attrName>style.visibility</p:attrName>
                                        </p:attrNameLst>
                                      </p:cBhvr>
                                      <p:to>
                                        <p:strVal val="visible"/>
                                      </p:to>
                                    </p:set>
                                    <p:animEffect transition="in" filter="fade">
                                      <p:cBhvr>
                                        <p:cTn id="25" dur="1000"/>
                                        <p:tgtEl>
                                          <p:spTgt spid="11">
                                            <p:txEl>
                                              <p:pRg st="3" end="3"/>
                                            </p:txEl>
                                          </p:spTgt>
                                        </p:tgtEl>
                                      </p:cBhvr>
                                    </p:animEffect>
                                    <p:anim calcmode="lin" valueType="num">
                                      <p:cBhvr>
                                        <p:cTn id="26"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1">
                                            <p:txEl>
                                              <p:pRg st="4" end="4"/>
                                            </p:txEl>
                                          </p:spTgt>
                                        </p:tgtEl>
                                        <p:attrNameLst>
                                          <p:attrName>style.visibility</p:attrName>
                                        </p:attrNameLst>
                                      </p:cBhvr>
                                      <p:to>
                                        <p:strVal val="visible"/>
                                      </p:to>
                                    </p:set>
                                    <p:animEffect transition="in" filter="fade">
                                      <p:cBhvr>
                                        <p:cTn id="31" dur="1000"/>
                                        <p:tgtEl>
                                          <p:spTgt spid="11">
                                            <p:txEl>
                                              <p:pRg st="4" end="4"/>
                                            </p:txEl>
                                          </p:spTgt>
                                        </p:tgtEl>
                                      </p:cBhvr>
                                    </p:animEffect>
                                    <p:anim calcmode="lin" valueType="num">
                                      <p:cBhvr>
                                        <p:cTn id="32" dur="100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1">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11">
                                            <p:txEl>
                                              <p:pRg st="5" end="5"/>
                                            </p:txEl>
                                          </p:spTgt>
                                        </p:tgtEl>
                                        <p:attrNameLst>
                                          <p:attrName>style.visibility</p:attrName>
                                        </p:attrNameLst>
                                      </p:cBhvr>
                                      <p:to>
                                        <p:strVal val="visible"/>
                                      </p:to>
                                    </p:set>
                                    <p:animEffect transition="in" filter="fade">
                                      <p:cBhvr>
                                        <p:cTn id="37" dur="1000"/>
                                        <p:tgtEl>
                                          <p:spTgt spid="11">
                                            <p:txEl>
                                              <p:pRg st="5" end="5"/>
                                            </p:txEl>
                                          </p:spTgt>
                                        </p:tgtEl>
                                      </p:cBhvr>
                                    </p:animEffect>
                                    <p:anim calcmode="lin" valueType="num">
                                      <p:cBhvr>
                                        <p:cTn id="38" dur="1000" fill="hold"/>
                                        <p:tgtEl>
                                          <p:spTgt spid="11">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1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6F7FB-C6AD-5E4B-5BC1-7077C13054E5}"/>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DC8F61C0-42BD-0458-4665-73A69B08702F}"/>
              </a:ext>
            </a:extLst>
          </p:cNvPr>
          <p:cNvSpPr>
            <a:spLocks noGrp="1"/>
          </p:cNvSpPr>
          <p:nvPr>
            <p:ph type="title"/>
          </p:nvPr>
        </p:nvSpPr>
        <p:spPr>
          <a:xfrm>
            <a:off x="7890913" y="1339127"/>
            <a:ext cx="3643986" cy="4658304"/>
          </a:xfrm>
        </p:spPr>
        <p:txBody>
          <a:bodyPr/>
          <a:lstStyle/>
          <a:p>
            <a:r>
              <a:rPr lang="en-CA" noProof="0"/>
              <a:t>How managers support</a:t>
            </a:r>
            <a:br>
              <a:rPr lang="en-CA" noProof="0"/>
            </a:br>
            <a:r>
              <a:rPr lang="en-CA" noProof="0"/>
              <a:t>creativity &amp; innovation</a:t>
            </a:r>
          </a:p>
        </p:txBody>
      </p:sp>
      <p:graphicFrame>
        <p:nvGraphicFramePr>
          <p:cNvPr id="8" name="Content Placeholder 8">
            <a:extLst>
              <a:ext uri="{FF2B5EF4-FFF2-40B4-BE49-F238E27FC236}">
                <a16:creationId xmlns:a16="http://schemas.microsoft.com/office/drawing/2014/main" id="{96C9ECB3-6534-489A-27CF-3895BABDBF3B}"/>
              </a:ext>
            </a:extLst>
          </p:cNvPr>
          <p:cNvGraphicFramePr>
            <a:graphicFrameLocks noGrp="1"/>
          </p:cNvGraphicFramePr>
          <p:nvPr>
            <p:ph idx="1"/>
            <p:extLst>
              <p:ext uri="{D42A27DB-BD31-4B8C-83A1-F6EECF244321}">
                <p14:modId xmlns:p14="http://schemas.microsoft.com/office/powerpoint/2010/main" val="1115603869"/>
              </p:ext>
            </p:extLst>
          </p:nvPr>
        </p:nvGraphicFramePr>
        <p:xfrm>
          <a:off x="617538" y="1339850"/>
          <a:ext cx="6567487" cy="4657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id="{429C739F-D979-294C-12EB-0208F5B179EB}"/>
              </a:ext>
            </a:extLst>
          </p:cNvPr>
          <p:cNvSpPr>
            <a:spLocks noGrp="1"/>
          </p:cNvSpPr>
          <p:nvPr>
            <p:ph type="ftr" sz="quarter" idx="11"/>
          </p:nvPr>
        </p:nvSpPr>
        <p:spPr>
          <a:xfrm>
            <a:off x="617023" y="6310310"/>
            <a:ext cx="4114800" cy="365125"/>
          </a:xfrm>
        </p:spPr>
        <p:txBody>
          <a:bodyPr/>
          <a:lstStyle/>
          <a:p>
            <a:r>
              <a:rPr lang="en-CA" noProof="0"/>
              <a:t>Skills for Success: Creativity &amp; Innovation</a:t>
            </a:r>
          </a:p>
        </p:txBody>
      </p:sp>
      <p:sp>
        <p:nvSpPr>
          <p:cNvPr id="5" name="Slide Number Placeholder 4">
            <a:extLst>
              <a:ext uri="{FF2B5EF4-FFF2-40B4-BE49-F238E27FC236}">
                <a16:creationId xmlns:a16="http://schemas.microsoft.com/office/drawing/2014/main" id="{51B0461E-5D7B-F65E-A34E-0EAAA57D7A73}"/>
              </a:ext>
            </a:extLst>
          </p:cNvPr>
          <p:cNvSpPr>
            <a:spLocks noGrp="1"/>
          </p:cNvSpPr>
          <p:nvPr>
            <p:ph type="sldNum" sz="quarter" idx="12"/>
          </p:nvPr>
        </p:nvSpPr>
        <p:spPr>
          <a:xfrm>
            <a:off x="10261014" y="6356352"/>
            <a:ext cx="1273885" cy="365125"/>
          </a:xfrm>
        </p:spPr>
        <p:txBody>
          <a:bodyPr/>
          <a:lstStyle/>
          <a:p>
            <a:fld id="{41461A4C-1453-7247-9AAE-4D0675A386AC}" type="slidenum">
              <a:rPr lang="en-CA" noProof="0" smtClean="0"/>
              <a:pPr/>
              <a:t>29</a:t>
            </a:fld>
            <a:endParaRPr lang="en-CA" noProof="0"/>
          </a:p>
        </p:txBody>
      </p:sp>
      <p:sp>
        <p:nvSpPr>
          <p:cNvPr id="6" name="Text Placeholder 5">
            <a:extLst>
              <a:ext uri="{FF2B5EF4-FFF2-40B4-BE49-F238E27FC236}">
                <a16:creationId xmlns:a16="http://schemas.microsoft.com/office/drawing/2014/main" id="{7B4E200C-796F-E9E8-8F5A-CBEE33DA54A8}"/>
              </a:ext>
            </a:extLst>
          </p:cNvPr>
          <p:cNvSpPr>
            <a:spLocks noGrp="1"/>
          </p:cNvSpPr>
          <p:nvPr>
            <p:ph type="body" sz="quarter" idx="13"/>
          </p:nvPr>
        </p:nvSpPr>
        <p:spPr>
          <a:xfrm>
            <a:off x="2021305" y="584200"/>
            <a:ext cx="4794788" cy="587375"/>
          </a:xfrm>
        </p:spPr>
        <p:txBody>
          <a:bodyPr/>
          <a:lstStyle/>
          <a:p>
            <a:r>
              <a:rPr lang="en-CA" noProof="0"/>
              <a:t>Discussion</a:t>
            </a:r>
          </a:p>
        </p:txBody>
      </p:sp>
      <p:grpSp>
        <p:nvGrpSpPr>
          <p:cNvPr id="2" name="Group 1">
            <a:extLst>
              <a:ext uri="{FF2B5EF4-FFF2-40B4-BE49-F238E27FC236}">
                <a16:creationId xmlns:a16="http://schemas.microsoft.com/office/drawing/2014/main" id="{F2FF16FB-5746-CCE4-031F-8E780522D278}"/>
              </a:ext>
            </a:extLst>
          </p:cNvPr>
          <p:cNvGrpSpPr/>
          <p:nvPr/>
        </p:nvGrpSpPr>
        <p:grpSpPr>
          <a:xfrm>
            <a:off x="5650835" y="5937334"/>
            <a:ext cx="914400" cy="914400"/>
            <a:chOff x="4379494" y="5853110"/>
            <a:chExt cx="914400" cy="914400"/>
          </a:xfrm>
        </p:grpSpPr>
        <p:pic>
          <p:nvPicPr>
            <p:cNvPr id="3" name="Graphic 2" descr="Storytelling outline">
              <a:extLst>
                <a:ext uri="{FF2B5EF4-FFF2-40B4-BE49-F238E27FC236}">
                  <a16:creationId xmlns:a16="http://schemas.microsoft.com/office/drawing/2014/main" id="{81390D94-755F-4EAB-359E-2155710A7DA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79494" y="5853110"/>
              <a:ext cx="914400" cy="914400"/>
            </a:xfrm>
            <a:prstGeom prst="rect">
              <a:avLst/>
            </a:prstGeom>
          </p:spPr>
        </p:pic>
        <p:sp>
          <p:nvSpPr>
            <p:cNvPr id="7" name="Diamond 6">
              <a:extLst>
                <a:ext uri="{FF2B5EF4-FFF2-40B4-BE49-F238E27FC236}">
                  <a16:creationId xmlns:a16="http://schemas.microsoft.com/office/drawing/2014/main" id="{2EB38D49-151C-46E0-B55B-A25441093145}"/>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17</a:t>
              </a:r>
              <a:endParaRPr lang="en-US" sz="900">
                <a:solidFill>
                  <a:schemeClr val="accent2"/>
                </a:solidFill>
              </a:endParaRPr>
            </a:p>
          </p:txBody>
        </p:sp>
      </p:grpSp>
    </p:spTree>
    <p:extLst>
      <p:ext uri="{BB962C8B-B14F-4D97-AF65-F5344CB8AC3E}">
        <p14:creationId xmlns:p14="http://schemas.microsoft.com/office/powerpoint/2010/main" val="2186683495"/>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0D8B8-2E79-B3E6-E39D-8747406BDBB9}"/>
            </a:ext>
          </a:extLst>
        </p:cNvPr>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E1124162-E370-45C3-B34D-7125057AFA59}"/>
              </a:ext>
            </a:extLst>
          </p:cNvPr>
          <p:cNvSpPr>
            <a:spLocks noGrp="1"/>
          </p:cNvSpPr>
          <p:nvPr>
            <p:ph idx="1"/>
          </p:nvPr>
        </p:nvSpPr>
        <p:spPr>
          <a:xfrm>
            <a:off x="8075691" y="1242875"/>
            <a:ext cx="3510452" cy="4658304"/>
          </a:xfrm>
        </p:spPr>
        <p:txBody>
          <a:bodyPr>
            <a:normAutofit lnSpcReduction="10000"/>
          </a:bodyPr>
          <a:lstStyle/>
          <a:p>
            <a:r>
              <a:rPr lang="en-CA" noProof="0"/>
              <a:t>Similar to leaders plus:</a:t>
            </a:r>
          </a:p>
          <a:p>
            <a:pPr lvl="1"/>
            <a:r>
              <a:rPr lang="en-CA" noProof="0"/>
              <a:t>Coach whenever possible</a:t>
            </a:r>
          </a:p>
          <a:p>
            <a:pPr lvl="1"/>
            <a:r>
              <a:rPr lang="en-CA" noProof="0"/>
              <a:t>Set and refine goals together</a:t>
            </a:r>
          </a:p>
          <a:p>
            <a:pPr lvl="1"/>
            <a:r>
              <a:rPr lang="en-CA" noProof="0"/>
              <a:t>Link goals and tasks to strategy</a:t>
            </a:r>
          </a:p>
          <a:p>
            <a:pPr lvl="1"/>
            <a:r>
              <a:rPr lang="en-CA" noProof="0"/>
              <a:t>Offer choice and autonomy/support as needed</a:t>
            </a:r>
          </a:p>
          <a:p>
            <a:pPr lvl="1"/>
            <a:r>
              <a:rPr lang="en-CA" noProof="0"/>
              <a:t>Support prioritization</a:t>
            </a:r>
          </a:p>
          <a:p>
            <a:pPr lvl="1"/>
            <a:r>
              <a:rPr lang="en-CA" noProof="0"/>
              <a:t>Check in regularly</a:t>
            </a:r>
          </a:p>
          <a:p>
            <a:pPr lvl="1"/>
            <a:endParaRPr lang="en-CA" noProof="0"/>
          </a:p>
        </p:txBody>
      </p:sp>
      <p:sp>
        <p:nvSpPr>
          <p:cNvPr id="4" name="Footer Placeholder 3">
            <a:extLst>
              <a:ext uri="{FF2B5EF4-FFF2-40B4-BE49-F238E27FC236}">
                <a16:creationId xmlns:a16="http://schemas.microsoft.com/office/drawing/2014/main" id="{4A3B4498-3F9F-FA0E-B6BE-F1FEE5E10B44}"/>
              </a:ext>
            </a:extLst>
          </p:cNvPr>
          <p:cNvSpPr>
            <a:spLocks noGrp="1"/>
          </p:cNvSpPr>
          <p:nvPr>
            <p:ph type="ftr" sz="quarter" idx="11"/>
          </p:nvPr>
        </p:nvSpPr>
        <p:spPr>
          <a:xfrm>
            <a:off x="620095" y="6310310"/>
            <a:ext cx="4114800" cy="365125"/>
          </a:xfrm>
        </p:spPr>
        <p:txBody>
          <a:bodyPr/>
          <a:lstStyle/>
          <a:p>
            <a:r>
              <a:rPr lang="en-CA" noProof="0"/>
              <a:t>Skills for Success: Creativity &amp; Innovation</a:t>
            </a:r>
          </a:p>
        </p:txBody>
      </p:sp>
      <p:sp>
        <p:nvSpPr>
          <p:cNvPr id="5" name="Slide Number Placeholder 4">
            <a:extLst>
              <a:ext uri="{FF2B5EF4-FFF2-40B4-BE49-F238E27FC236}">
                <a16:creationId xmlns:a16="http://schemas.microsoft.com/office/drawing/2014/main" id="{67194DF1-E8F8-CA98-8C71-C7245DAB2D2C}"/>
              </a:ext>
            </a:extLst>
          </p:cNvPr>
          <p:cNvSpPr>
            <a:spLocks noGrp="1"/>
          </p:cNvSpPr>
          <p:nvPr>
            <p:ph type="sldNum" sz="quarter" idx="12"/>
          </p:nvPr>
        </p:nvSpPr>
        <p:spPr>
          <a:xfrm>
            <a:off x="10312258" y="6356352"/>
            <a:ext cx="1273885" cy="365125"/>
          </a:xfrm>
        </p:spPr>
        <p:txBody>
          <a:bodyPr/>
          <a:lstStyle/>
          <a:p>
            <a:fld id="{41461A4C-1453-7247-9AAE-4D0675A386AC}" type="slidenum">
              <a:rPr lang="en-CA" noProof="0" smtClean="0"/>
              <a:pPr/>
              <a:t>30</a:t>
            </a:fld>
            <a:endParaRPr lang="en-CA" noProof="0"/>
          </a:p>
        </p:txBody>
      </p:sp>
      <p:graphicFrame>
        <p:nvGraphicFramePr>
          <p:cNvPr id="10" name="Content Placeholder 8">
            <a:extLst>
              <a:ext uri="{FF2B5EF4-FFF2-40B4-BE49-F238E27FC236}">
                <a16:creationId xmlns:a16="http://schemas.microsoft.com/office/drawing/2014/main" id="{CD5B8BCF-77BF-A22D-9AC7-14022FA35785}"/>
              </a:ext>
            </a:extLst>
          </p:cNvPr>
          <p:cNvGraphicFramePr>
            <a:graphicFrameLocks noGrp="1"/>
          </p:cNvGraphicFramePr>
          <p:nvPr>
            <p:ph sz="quarter" idx="13"/>
            <p:extLst>
              <p:ext uri="{D42A27DB-BD31-4B8C-83A1-F6EECF244321}">
                <p14:modId xmlns:p14="http://schemas.microsoft.com/office/powerpoint/2010/main" val="1030635801"/>
              </p:ext>
            </p:extLst>
          </p:nvPr>
        </p:nvGraphicFramePr>
        <p:xfrm>
          <a:off x="620713" y="1322388"/>
          <a:ext cx="6564312" cy="45783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oup 1">
            <a:extLst>
              <a:ext uri="{FF2B5EF4-FFF2-40B4-BE49-F238E27FC236}">
                <a16:creationId xmlns:a16="http://schemas.microsoft.com/office/drawing/2014/main" id="{454D7CCD-4AD2-7556-72B3-D8454E42C5A9}"/>
              </a:ext>
            </a:extLst>
          </p:cNvPr>
          <p:cNvGrpSpPr/>
          <p:nvPr/>
        </p:nvGrpSpPr>
        <p:grpSpPr>
          <a:xfrm>
            <a:off x="5650835" y="5937334"/>
            <a:ext cx="914400" cy="914400"/>
            <a:chOff x="4379494" y="5853110"/>
            <a:chExt cx="914400" cy="914400"/>
          </a:xfrm>
        </p:grpSpPr>
        <p:pic>
          <p:nvPicPr>
            <p:cNvPr id="3" name="Graphic 2" descr="Storytelling outline">
              <a:extLst>
                <a:ext uri="{FF2B5EF4-FFF2-40B4-BE49-F238E27FC236}">
                  <a16:creationId xmlns:a16="http://schemas.microsoft.com/office/drawing/2014/main" id="{B6E47E40-0ECA-4F61-3452-1551AD13BAF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79494" y="5853110"/>
              <a:ext cx="914400" cy="914400"/>
            </a:xfrm>
            <a:prstGeom prst="rect">
              <a:avLst/>
            </a:prstGeom>
          </p:spPr>
        </p:pic>
        <p:sp>
          <p:nvSpPr>
            <p:cNvPr id="6" name="Diamond 5">
              <a:extLst>
                <a:ext uri="{FF2B5EF4-FFF2-40B4-BE49-F238E27FC236}">
                  <a16:creationId xmlns:a16="http://schemas.microsoft.com/office/drawing/2014/main" id="{2139B52F-57BF-B78C-F4A7-7B8658AADF91}"/>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18</a:t>
              </a:r>
              <a:endParaRPr lang="en-US" sz="900">
                <a:solidFill>
                  <a:schemeClr val="accent2"/>
                </a:solidFill>
              </a:endParaRPr>
            </a:p>
          </p:txBody>
        </p:sp>
      </p:grpSp>
    </p:spTree>
    <p:extLst>
      <p:ext uri="{BB962C8B-B14F-4D97-AF65-F5344CB8AC3E}">
        <p14:creationId xmlns:p14="http://schemas.microsoft.com/office/powerpoint/2010/main" val="146391900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00"/>
                                        <p:tgtEl>
                                          <p:spTgt spid="11">
                                            <p:txEl>
                                              <p:pRg st="0" end="0"/>
                                            </p:txEl>
                                          </p:spTgt>
                                        </p:tgtEl>
                                      </p:cBhvr>
                                    </p:animEffect>
                                    <p:anim calcmode="lin" valueType="num">
                                      <p:cBhvr>
                                        <p:cTn id="8"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1">
                                            <p:txEl>
                                              <p:pRg st="1" end="1"/>
                                            </p:txEl>
                                          </p:spTgt>
                                        </p:tgtEl>
                                        <p:attrNameLst>
                                          <p:attrName>style.visibility</p:attrName>
                                        </p:attrNameLst>
                                      </p:cBhvr>
                                      <p:to>
                                        <p:strVal val="visible"/>
                                      </p:to>
                                    </p:set>
                                    <p:animEffect transition="in" filter="fade">
                                      <p:cBhvr>
                                        <p:cTn id="13" dur="1000"/>
                                        <p:tgtEl>
                                          <p:spTgt spid="11">
                                            <p:txEl>
                                              <p:pRg st="1" end="1"/>
                                            </p:txEl>
                                          </p:spTgt>
                                        </p:tgtEl>
                                      </p:cBhvr>
                                    </p:animEffect>
                                    <p:anim calcmode="lin" valueType="num">
                                      <p:cBhvr>
                                        <p:cTn id="14"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animEffect transition="in" filter="fade">
                                      <p:cBhvr>
                                        <p:cTn id="19" dur="1000"/>
                                        <p:tgtEl>
                                          <p:spTgt spid="11">
                                            <p:txEl>
                                              <p:pRg st="2" end="2"/>
                                            </p:txEl>
                                          </p:spTgt>
                                        </p:tgtEl>
                                      </p:cBhvr>
                                    </p:animEffect>
                                    <p:anim calcmode="lin" valueType="num">
                                      <p:cBhvr>
                                        <p:cTn id="20"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1">
                                            <p:txEl>
                                              <p:pRg st="3" end="3"/>
                                            </p:txEl>
                                          </p:spTgt>
                                        </p:tgtEl>
                                        <p:attrNameLst>
                                          <p:attrName>style.visibility</p:attrName>
                                        </p:attrNameLst>
                                      </p:cBhvr>
                                      <p:to>
                                        <p:strVal val="visible"/>
                                      </p:to>
                                    </p:set>
                                    <p:animEffect transition="in" filter="fade">
                                      <p:cBhvr>
                                        <p:cTn id="25" dur="1000"/>
                                        <p:tgtEl>
                                          <p:spTgt spid="11">
                                            <p:txEl>
                                              <p:pRg st="3" end="3"/>
                                            </p:txEl>
                                          </p:spTgt>
                                        </p:tgtEl>
                                      </p:cBhvr>
                                    </p:animEffect>
                                    <p:anim calcmode="lin" valueType="num">
                                      <p:cBhvr>
                                        <p:cTn id="26"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1">
                                            <p:txEl>
                                              <p:pRg st="4" end="4"/>
                                            </p:txEl>
                                          </p:spTgt>
                                        </p:tgtEl>
                                        <p:attrNameLst>
                                          <p:attrName>style.visibility</p:attrName>
                                        </p:attrNameLst>
                                      </p:cBhvr>
                                      <p:to>
                                        <p:strVal val="visible"/>
                                      </p:to>
                                    </p:set>
                                    <p:animEffect transition="in" filter="fade">
                                      <p:cBhvr>
                                        <p:cTn id="31" dur="1000"/>
                                        <p:tgtEl>
                                          <p:spTgt spid="11">
                                            <p:txEl>
                                              <p:pRg st="4" end="4"/>
                                            </p:txEl>
                                          </p:spTgt>
                                        </p:tgtEl>
                                      </p:cBhvr>
                                    </p:animEffect>
                                    <p:anim calcmode="lin" valueType="num">
                                      <p:cBhvr>
                                        <p:cTn id="32" dur="100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1">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11">
                                            <p:txEl>
                                              <p:pRg st="5" end="5"/>
                                            </p:txEl>
                                          </p:spTgt>
                                        </p:tgtEl>
                                        <p:attrNameLst>
                                          <p:attrName>style.visibility</p:attrName>
                                        </p:attrNameLst>
                                      </p:cBhvr>
                                      <p:to>
                                        <p:strVal val="visible"/>
                                      </p:to>
                                    </p:set>
                                    <p:animEffect transition="in" filter="fade">
                                      <p:cBhvr>
                                        <p:cTn id="37" dur="1000"/>
                                        <p:tgtEl>
                                          <p:spTgt spid="11">
                                            <p:txEl>
                                              <p:pRg st="5" end="5"/>
                                            </p:txEl>
                                          </p:spTgt>
                                        </p:tgtEl>
                                      </p:cBhvr>
                                    </p:animEffect>
                                    <p:anim calcmode="lin" valueType="num">
                                      <p:cBhvr>
                                        <p:cTn id="38" dur="1000" fill="hold"/>
                                        <p:tgtEl>
                                          <p:spTgt spid="11">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11">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11">
                                            <p:txEl>
                                              <p:pRg st="6" end="6"/>
                                            </p:txEl>
                                          </p:spTgt>
                                        </p:tgtEl>
                                        <p:attrNameLst>
                                          <p:attrName>style.visibility</p:attrName>
                                        </p:attrNameLst>
                                      </p:cBhvr>
                                      <p:to>
                                        <p:strVal val="visible"/>
                                      </p:to>
                                    </p:set>
                                    <p:animEffect transition="in" filter="fade">
                                      <p:cBhvr>
                                        <p:cTn id="43" dur="1000"/>
                                        <p:tgtEl>
                                          <p:spTgt spid="11">
                                            <p:txEl>
                                              <p:pRg st="6" end="6"/>
                                            </p:txEl>
                                          </p:spTgt>
                                        </p:tgtEl>
                                      </p:cBhvr>
                                    </p:animEffect>
                                    <p:anim calcmode="lin" valueType="num">
                                      <p:cBhvr>
                                        <p:cTn id="44" dur="1000" fill="hold"/>
                                        <p:tgtEl>
                                          <p:spTgt spid="11">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11">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B4F2A-8D6A-78EC-104F-7E80BE3220E3}"/>
              </a:ext>
            </a:extLst>
          </p:cNvPr>
          <p:cNvSpPr>
            <a:spLocks noGrp="1"/>
          </p:cNvSpPr>
          <p:nvPr>
            <p:ph type="ctrTitle"/>
          </p:nvPr>
        </p:nvSpPr>
        <p:spPr/>
        <p:txBody>
          <a:bodyPr/>
          <a:lstStyle/>
          <a:p>
            <a:r>
              <a:rPr lang="en-CA" noProof="0"/>
              <a:t>break</a:t>
            </a:r>
          </a:p>
        </p:txBody>
      </p:sp>
      <p:sp>
        <p:nvSpPr>
          <p:cNvPr id="4" name="Subtitle 3">
            <a:extLst>
              <a:ext uri="{FF2B5EF4-FFF2-40B4-BE49-F238E27FC236}">
                <a16:creationId xmlns:a16="http://schemas.microsoft.com/office/drawing/2014/main" id="{7099B085-7723-FFAC-6BCD-CFB0D7C6AE3F}"/>
              </a:ext>
            </a:extLst>
          </p:cNvPr>
          <p:cNvSpPr>
            <a:spLocks noGrp="1"/>
          </p:cNvSpPr>
          <p:nvPr>
            <p:ph type="subTitle" idx="1"/>
          </p:nvPr>
        </p:nvSpPr>
        <p:spPr/>
        <p:txBody>
          <a:bodyPr/>
          <a:lstStyle/>
          <a:p>
            <a:r>
              <a:rPr lang="en-CA" noProof="0"/>
              <a:t>15 min</a:t>
            </a:r>
          </a:p>
        </p:txBody>
      </p:sp>
    </p:spTree>
    <p:extLst>
      <p:ext uri="{BB962C8B-B14F-4D97-AF65-F5344CB8AC3E}">
        <p14:creationId xmlns:p14="http://schemas.microsoft.com/office/powerpoint/2010/main" val="42195785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85A1C-F235-BA51-C870-4A09F980E2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25CBB4-919B-9A00-1A83-59068CE0617D}"/>
              </a:ext>
            </a:extLst>
          </p:cNvPr>
          <p:cNvSpPr>
            <a:spLocks noGrp="1"/>
          </p:cNvSpPr>
          <p:nvPr>
            <p:ph type="ctrTitle"/>
          </p:nvPr>
        </p:nvSpPr>
        <p:spPr/>
        <p:txBody>
          <a:bodyPr/>
          <a:lstStyle/>
          <a:p>
            <a:r>
              <a:rPr lang="en-CA" noProof="0"/>
              <a:t>Developing</a:t>
            </a:r>
            <a:br>
              <a:rPr lang="en-CA" noProof="0"/>
            </a:br>
            <a:r>
              <a:rPr lang="en-CA" noProof="0"/>
              <a:t>creativity &amp; innovation</a:t>
            </a:r>
          </a:p>
        </p:txBody>
      </p:sp>
      <p:sp>
        <p:nvSpPr>
          <p:cNvPr id="3" name="Subtitle 2">
            <a:extLst>
              <a:ext uri="{FF2B5EF4-FFF2-40B4-BE49-F238E27FC236}">
                <a16:creationId xmlns:a16="http://schemas.microsoft.com/office/drawing/2014/main" id="{0FAF2EA4-D0A0-A4C4-F6B8-EC1DC43AF1AF}"/>
              </a:ext>
            </a:extLst>
          </p:cNvPr>
          <p:cNvSpPr>
            <a:spLocks noGrp="1"/>
          </p:cNvSpPr>
          <p:nvPr>
            <p:ph type="subTitle" idx="1"/>
          </p:nvPr>
        </p:nvSpPr>
        <p:spPr/>
        <p:txBody>
          <a:bodyPr/>
          <a:lstStyle/>
          <a:p>
            <a:endParaRPr lang="en-CA" noProof="0"/>
          </a:p>
        </p:txBody>
      </p:sp>
    </p:spTree>
    <p:extLst>
      <p:ext uri="{BB962C8B-B14F-4D97-AF65-F5344CB8AC3E}">
        <p14:creationId xmlns:p14="http://schemas.microsoft.com/office/powerpoint/2010/main" val="3045166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A98E7-B966-475D-9581-D846497B238C}"/>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ABD742F0-EB29-9AC8-5219-5D87BEA2109A}"/>
              </a:ext>
            </a:extLst>
          </p:cNvPr>
          <p:cNvSpPr>
            <a:spLocks noGrp="1"/>
          </p:cNvSpPr>
          <p:nvPr>
            <p:ph type="ftr" sz="quarter" idx="11"/>
          </p:nvPr>
        </p:nvSpPr>
        <p:spPr/>
        <p:txBody>
          <a:bodyPr/>
          <a:lstStyle/>
          <a:p>
            <a:r>
              <a:rPr lang="en-CA" noProof="0"/>
              <a:t>Skills for Success: Creativity &amp; Innovation</a:t>
            </a:r>
          </a:p>
        </p:txBody>
      </p:sp>
      <p:sp>
        <p:nvSpPr>
          <p:cNvPr id="8" name="Slide Number Placeholder 7">
            <a:extLst>
              <a:ext uri="{FF2B5EF4-FFF2-40B4-BE49-F238E27FC236}">
                <a16:creationId xmlns:a16="http://schemas.microsoft.com/office/drawing/2014/main" id="{A9347F47-2E96-695C-88E1-8CEDE7EB9A3C}"/>
              </a:ext>
            </a:extLst>
          </p:cNvPr>
          <p:cNvSpPr>
            <a:spLocks noGrp="1"/>
          </p:cNvSpPr>
          <p:nvPr>
            <p:ph type="sldNum" sz="quarter" idx="12"/>
          </p:nvPr>
        </p:nvSpPr>
        <p:spPr/>
        <p:txBody>
          <a:bodyPr/>
          <a:lstStyle/>
          <a:p>
            <a:fld id="{41461A4C-1453-7247-9AAE-4D0675A386AC}" type="slidenum">
              <a:rPr lang="en-CA" noProof="0" smtClean="0"/>
              <a:pPr/>
              <a:t>33</a:t>
            </a:fld>
            <a:endParaRPr lang="en-CA" noProof="0"/>
          </a:p>
        </p:txBody>
      </p:sp>
      <p:sp>
        <p:nvSpPr>
          <p:cNvPr id="6" name="Title 5">
            <a:extLst>
              <a:ext uri="{FF2B5EF4-FFF2-40B4-BE49-F238E27FC236}">
                <a16:creationId xmlns:a16="http://schemas.microsoft.com/office/drawing/2014/main" id="{F0BB5173-776F-B86D-155F-7374FA82E266}"/>
              </a:ext>
            </a:extLst>
          </p:cNvPr>
          <p:cNvSpPr>
            <a:spLocks noGrp="1"/>
          </p:cNvSpPr>
          <p:nvPr>
            <p:ph type="title"/>
          </p:nvPr>
        </p:nvSpPr>
        <p:spPr/>
        <p:txBody>
          <a:bodyPr/>
          <a:lstStyle/>
          <a:p>
            <a:r>
              <a:rPr lang="en-CA" noProof="0"/>
              <a:t>Creativity &amp; innovation in the research: individuals</a:t>
            </a:r>
          </a:p>
        </p:txBody>
      </p:sp>
      <p:sp>
        <p:nvSpPr>
          <p:cNvPr id="2" name="Content Placeholder 1">
            <a:extLst>
              <a:ext uri="{FF2B5EF4-FFF2-40B4-BE49-F238E27FC236}">
                <a16:creationId xmlns:a16="http://schemas.microsoft.com/office/drawing/2014/main" id="{D7B8E669-6604-59E8-2146-1C2C2A6B3DA4}"/>
              </a:ext>
            </a:extLst>
          </p:cNvPr>
          <p:cNvSpPr>
            <a:spLocks noGrp="1"/>
          </p:cNvSpPr>
          <p:nvPr>
            <p:ph sz="quarter" idx="13"/>
          </p:nvPr>
        </p:nvSpPr>
        <p:spPr>
          <a:xfrm>
            <a:off x="5802284" y="1690063"/>
            <a:ext cx="6054755" cy="3477875"/>
          </a:xfrm>
        </p:spPr>
        <p:txBody>
          <a:bodyPr wrap="square">
            <a:spAutoFit/>
          </a:bodyPr>
          <a:lstStyle/>
          <a:p>
            <a:pPr lvl="1"/>
            <a:r>
              <a:rPr lang="en-CA" noProof="0"/>
              <a:t>People approach creative problem-solving with habits and preferences </a:t>
            </a:r>
            <a:r>
              <a:rPr lang="en-CA" sz="1600" noProof="0"/>
              <a:t>(Puccio, 2005) </a:t>
            </a:r>
          </a:p>
          <a:p>
            <a:pPr lvl="1"/>
            <a:r>
              <a:rPr lang="en-CA" noProof="0"/>
              <a:t>Differences may arise from personality, motivation </a:t>
            </a:r>
            <a:r>
              <a:rPr lang="en-CA" sz="1600" noProof="0"/>
              <a:t>(Batey 2011)</a:t>
            </a:r>
            <a:r>
              <a:rPr lang="en-CA" noProof="0"/>
              <a:t>, expertise, or experiences of problem-solving </a:t>
            </a:r>
            <a:r>
              <a:rPr lang="en-CA" sz="1600" noProof="0"/>
              <a:t>(Napier &amp; Usui, 2008)</a:t>
            </a:r>
          </a:p>
          <a:p>
            <a:pPr lvl="1"/>
            <a:r>
              <a:rPr lang="en-CA" noProof="0"/>
              <a:t>Differences also arise based on context such as industry, job, experience</a:t>
            </a:r>
            <a:br>
              <a:rPr lang="en-CA" noProof="0"/>
            </a:br>
            <a:r>
              <a:rPr lang="en-CA" sz="1600" noProof="0"/>
              <a:t>(Napier &amp; Usui, 2008) </a:t>
            </a:r>
            <a:endParaRPr lang="en-CA" noProof="0"/>
          </a:p>
        </p:txBody>
      </p:sp>
      <p:grpSp>
        <p:nvGrpSpPr>
          <p:cNvPr id="3" name="Group 2">
            <a:extLst>
              <a:ext uri="{FF2B5EF4-FFF2-40B4-BE49-F238E27FC236}">
                <a16:creationId xmlns:a16="http://schemas.microsoft.com/office/drawing/2014/main" id="{14273E21-E094-5D38-8464-51704C98842C}"/>
              </a:ext>
            </a:extLst>
          </p:cNvPr>
          <p:cNvGrpSpPr/>
          <p:nvPr/>
        </p:nvGrpSpPr>
        <p:grpSpPr>
          <a:xfrm>
            <a:off x="5650835" y="5937334"/>
            <a:ext cx="914400" cy="914400"/>
            <a:chOff x="4379494" y="5853110"/>
            <a:chExt cx="914400" cy="914400"/>
          </a:xfrm>
        </p:grpSpPr>
        <p:pic>
          <p:nvPicPr>
            <p:cNvPr id="4" name="Graphic 3" descr="Storytelling outline">
              <a:extLst>
                <a:ext uri="{FF2B5EF4-FFF2-40B4-BE49-F238E27FC236}">
                  <a16:creationId xmlns:a16="http://schemas.microsoft.com/office/drawing/2014/main" id="{2C0A138B-1481-B42A-93AE-7381C27F883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5" name="Diamond 4">
              <a:extLst>
                <a:ext uri="{FF2B5EF4-FFF2-40B4-BE49-F238E27FC236}">
                  <a16:creationId xmlns:a16="http://schemas.microsoft.com/office/drawing/2014/main" id="{2456E00B-58B8-D7C0-F06F-40F023400848}"/>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20</a:t>
              </a:r>
              <a:endParaRPr lang="en-US" sz="900">
                <a:solidFill>
                  <a:schemeClr val="accent2"/>
                </a:solidFill>
              </a:endParaRPr>
            </a:p>
          </p:txBody>
        </p:sp>
      </p:grpSp>
    </p:spTree>
    <p:extLst>
      <p:ext uri="{BB962C8B-B14F-4D97-AF65-F5344CB8AC3E}">
        <p14:creationId xmlns:p14="http://schemas.microsoft.com/office/powerpoint/2010/main" val="428172918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fade">
                                      <p:cBhvr>
                                        <p:cTn id="13" dur="1000"/>
                                        <p:tgtEl>
                                          <p:spTgt spid="2">
                                            <p:txEl>
                                              <p:pRg st="1" end="1"/>
                                            </p:txEl>
                                          </p:spTgt>
                                        </p:tgtEl>
                                      </p:cBhvr>
                                    </p:animEffect>
                                    <p:anim calcmode="lin" valueType="num">
                                      <p:cBhvr>
                                        <p:cTn id="14"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9F222-180B-99B9-77A8-F0DDBC42EEB0}"/>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A5A2D7FF-0561-C2AF-B6F9-54E403168912}"/>
              </a:ext>
            </a:extLst>
          </p:cNvPr>
          <p:cNvSpPr>
            <a:spLocks noGrp="1"/>
          </p:cNvSpPr>
          <p:nvPr>
            <p:ph type="ftr" sz="quarter" idx="11"/>
          </p:nvPr>
        </p:nvSpPr>
        <p:spPr>
          <a:xfrm>
            <a:off x="620095" y="6310310"/>
            <a:ext cx="4114800" cy="365125"/>
          </a:xfrm>
        </p:spPr>
        <p:txBody>
          <a:bodyPr/>
          <a:lstStyle/>
          <a:p>
            <a:r>
              <a:rPr lang="en-CA" noProof="0"/>
              <a:t>Skills for Success: Creativity &amp; Innovation</a:t>
            </a:r>
          </a:p>
        </p:txBody>
      </p:sp>
      <p:sp>
        <p:nvSpPr>
          <p:cNvPr id="8" name="Slide Number Placeholder 7">
            <a:extLst>
              <a:ext uri="{FF2B5EF4-FFF2-40B4-BE49-F238E27FC236}">
                <a16:creationId xmlns:a16="http://schemas.microsoft.com/office/drawing/2014/main" id="{91B6C9D4-2FEF-D7D5-3E37-5ACAD9314262}"/>
              </a:ext>
            </a:extLst>
          </p:cNvPr>
          <p:cNvSpPr>
            <a:spLocks noGrp="1"/>
          </p:cNvSpPr>
          <p:nvPr>
            <p:ph type="sldNum" sz="quarter" idx="12"/>
          </p:nvPr>
        </p:nvSpPr>
        <p:spPr>
          <a:xfrm>
            <a:off x="10312258" y="6356352"/>
            <a:ext cx="1273885" cy="365125"/>
          </a:xfrm>
        </p:spPr>
        <p:txBody>
          <a:bodyPr/>
          <a:lstStyle/>
          <a:p>
            <a:fld id="{41461A4C-1453-7247-9AAE-4D0675A386AC}" type="slidenum">
              <a:rPr lang="en-CA" noProof="0" smtClean="0"/>
              <a:pPr/>
              <a:t>34</a:t>
            </a:fld>
            <a:endParaRPr lang="en-CA" noProof="0"/>
          </a:p>
        </p:txBody>
      </p:sp>
      <p:sp>
        <p:nvSpPr>
          <p:cNvPr id="6" name="Title 5">
            <a:extLst>
              <a:ext uri="{FF2B5EF4-FFF2-40B4-BE49-F238E27FC236}">
                <a16:creationId xmlns:a16="http://schemas.microsoft.com/office/drawing/2014/main" id="{9CAB0884-3D88-8479-28F8-060E483A3804}"/>
              </a:ext>
            </a:extLst>
          </p:cNvPr>
          <p:cNvSpPr>
            <a:spLocks noGrp="1"/>
          </p:cNvSpPr>
          <p:nvPr>
            <p:ph type="title"/>
          </p:nvPr>
        </p:nvSpPr>
        <p:spPr>
          <a:xfrm>
            <a:off x="612561" y="365127"/>
            <a:ext cx="11244479" cy="646929"/>
          </a:xfrm>
        </p:spPr>
        <p:txBody>
          <a:bodyPr/>
          <a:lstStyle/>
          <a:p>
            <a:r>
              <a:rPr lang="en-CA" noProof="0"/>
              <a:t>Problem-solving styles</a:t>
            </a:r>
          </a:p>
        </p:txBody>
      </p:sp>
      <p:graphicFrame>
        <p:nvGraphicFramePr>
          <p:cNvPr id="10" name="Content Placeholder 9">
            <a:extLst>
              <a:ext uri="{FF2B5EF4-FFF2-40B4-BE49-F238E27FC236}">
                <a16:creationId xmlns:a16="http://schemas.microsoft.com/office/drawing/2014/main" id="{80F69183-E0C3-55AA-25C6-AE4F4FA46B5C}"/>
              </a:ext>
            </a:extLst>
          </p:cNvPr>
          <p:cNvGraphicFramePr>
            <a:graphicFrameLocks noGrp="1"/>
          </p:cNvGraphicFramePr>
          <p:nvPr>
            <p:ph sz="quarter" idx="13"/>
            <p:extLst>
              <p:ext uri="{D42A27DB-BD31-4B8C-83A1-F6EECF244321}">
                <p14:modId xmlns:p14="http://schemas.microsoft.com/office/powerpoint/2010/main" val="615853130"/>
              </p:ext>
            </p:extLst>
          </p:nvPr>
        </p:nvGraphicFramePr>
        <p:xfrm>
          <a:off x="6096000" y="1467009"/>
          <a:ext cx="5475316" cy="4389120"/>
        </p:xfrm>
        <a:graphic>
          <a:graphicData uri="http://schemas.openxmlformats.org/drawingml/2006/table">
            <a:tbl>
              <a:tblPr bandRow="1">
                <a:tableStyleId>{073A0DAA-6AF3-43AB-8588-CEC1D06C72B9}</a:tableStyleId>
              </a:tblPr>
              <a:tblGrid>
                <a:gridCol w="2067098">
                  <a:extLst>
                    <a:ext uri="{9D8B030D-6E8A-4147-A177-3AD203B41FA5}">
                      <a16:colId xmlns:a16="http://schemas.microsoft.com/office/drawing/2014/main" val="363430109"/>
                    </a:ext>
                  </a:extLst>
                </a:gridCol>
                <a:gridCol w="3408218">
                  <a:extLst>
                    <a:ext uri="{9D8B030D-6E8A-4147-A177-3AD203B41FA5}">
                      <a16:colId xmlns:a16="http://schemas.microsoft.com/office/drawing/2014/main" val="4196738252"/>
                    </a:ext>
                  </a:extLst>
                </a:gridCol>
              </a:tblGrid>
              <a:tr h="370840">
                <a:tc>
                  <a:txBody>
                    <a:bodyPr/>
                    <a:lstStyle/>
                    <a:p>
                      <a:r>
                        <a:rPr lang="en-CA" sz="1800" b="1" kern="100" noProof="0">
                          <a:effectLst/>
                        </a:rPr>
                        <a:t>Generators</a:t>
                      </a:r>
                      <a:endParaRPr lang="en-CA" sz="1800" kern="100" noProof="0">
                        <a:effectLst/>
                        <a:latin typeface="Calibri" panose="020F0502020204030204" pitchFamily="34" charset="0"/>
                        <a:ea typeface="Times New Roman" panose="02020603050405020304" pitchFamily="18" charset="0"/>
                        <a:cs typeface="Times New Roman" panose="02020603050405020304" pitchFamily="18" charset="0"/>
                      </a:endParaRPr>
                    </a:p>
                  </a:txBody>
                  <a:tcPr marL="137160" marR="137160" marT="137160" marB="137160"/>
                </a:tc>
                <a:tc>
                  <a:txBody>
                    <a:bodyPr/>
                    <a:lstStyle/>
                    <a:p>
                      <a:r>
                        <a:rPr lang="en-CA" sz="1800" kern="100" noProof="0">
                          <a:effectLst/>
                        </a:rPr>
                        <a:t>Focus on discovering problems and looking for facts (divergence)</a:t>
                      </a:r>
                      <a:endParaRPr lang="en-CA" sz="1800" kern="100" noProof="0">
                        <a:effectLst/>
                        <a:latin typeface="Calibri" panose="020F0502020204030204" pitchFamily="34" charset="0"/>
                        <a:ea typeface="Times New Roman" panose="02020603050405020304" pitchFamily="18" charset="0"/>
                        <a:cs typeface="Times New Roman" panose="02020603050405020304" pitchFamily="18" charset="0"/>
                      </a:endParaRPr>
                    </a:p>
                  </a:txBody>
                  <a:tcPr marL="137160" marR="137160" marT="137160" marB="137160"/>
                </a:tc>
                <a:extLst>
                  <a:ext uri="{0D108BD9-81ED-4DB2-BD59-A6C34878D82A}">
                    <a16:rowId xmlns:a16="http://schemas.microsoft.com/office/drawing/2014/main" val="2842651949"/>
                  </a:ext>
                </a:extLst>
              </a:tr>
              <a:tr h="370840">
                <a:tc>
                  <a:txBody>
                    <a:bodyPr/>
                    <a:lstStyle/>
                    <a:p>
                      <a:r>
                        <a:rPr lang="en-CA" sz="1800" b="1" kern="100" noProof="0">
                          <a:effectLst/>
                        </a:rPr>
                        <a:t>Conceptualizers</a:t>
                      </a:r>
                      <a:endParaRPr lang="en-CA" sz="1800" kern="100" noProof="0">
                        <a:effectLst/>
                      </a:endParaRPr>
                    </a:p>
                    <a:p>
                      <a:r>
                        <a:rPr lang="en-CA" sz="1800" b="1" kern="100" noProof="0">
                          <a:effectLst/>
                        </a:rPr>
                        <a:t> </a:t>
                      </a:r>
                      <a:endParaRPr lang="en-CA" sz="1800" kern="100" noProof="0">
                        <a:effectLst/>
                        <a:latin typeface="Calibri" panose="020F0502020204030204" pitchFamily="34" charset="0"/>
                        <a:ea typeface="Times New Roman" panose="02020603050405020304" pitchFamily="18" charset="0"/>
                        <a:cs typeface="Times New Roman" panose="02020603050405020304" pitchFamily="18" charset="0"/>
                      </a:endParaRPr>
                    </a:p>
                  </a:txBody>
                  <a:tcPr marL="137160" marR="137160" marT="137160" marB="137160"/>
                </a:tc>
                <a:tc>
                  <a:txBody>
                    <a:bodyPr/>
                    <a:lstStyle/>
                    <a:p>
                      <a:r>
                        <a:rPr lang="en-CA" sz="1800" kern="100" noProof="0">
                          <a:effectLst/>
                        </a:rPr>
                        <a:t>Focus on defining a problem and finding useful ideas (divergence)</a:t>
                      </a:r>
                      <a:endParaRPr lang="en-CA" sz="1800" kern="100" noProof="0">
                        <a:effectLst/>
                        <a:latin typeface="Calibri" panose="020F0502020204030204" pitchFamily="34" charset="0"/>
                        <a:ea typeface="Times New Roman" panose="02020603050405020304" pitchFamily="18" charset="0"/>
                        <a:cs typeface="Times New Roman" panose="02020603050405020304" pitchFamily="18" charset="0"/>
                      </a:endParaRPr>
                    </a:p>
                  </a:txBody>
                  <a:tcPr marL="137160" marR="137160" marT="137160" marB="137160"/>
                </a:tc>
                <a:extLst>
                  <a:ext uri="{0D108BD9-81ED-4DB2-BD59-A6C34878D82A}">
                    <a16:rowId xmlns:a16="http://schemas.microsoft.com/office/drawing/2014/main" val="177420888"/>
                  </a:ext>
                </a:extLst>
              </a:tr>
              <a:tr h="370840">
                <a:tc>
                  <a:txBody>
                    <a:bodyPr/>
                    <a:lstStyle/>
                    <a:p>
                      <a:r>
                        <a:rPr lang="en-CA" sz="1800" b="1" kern="100" noProof="0">
                          <a:effectLst/>
                        </a:rPr>
                        <a:t>Optimizers</a:t>
                      </a:r>
                      <a:endParaRPr lang="en-CA" sz="1800" kern="100" noProof="0">
                        <a:effectLst/>
                        <a:latin typeface="Calibri" panose="020F0502020204030204" pitchFamily="34" charset="0"/>
                        <a:ea typeface="Times New Roman" panose="02020603050405020304" pitchFamily="18" charset="0"/>
                        <a:cs typeface="Times New Roman" panose="02020603050405020304" pitchFamily="18" charset="0"/>
                      </a:endParaRPr>
                    </a:p>
                  </a:txBody>
                  <a:tcPr marL="137160" marR="137160" marT="137160" marB="137160"/>
                </a:tc>
                <a:tc>
                  <a:txBody>
                    <a:bodyPr/>
                    <a:lstStyle/>
                    <a:p>
                      <a:r>
                        <a:rPr lang="en-CA" sz="1800" kern="100" noProof="0">
                          <a:effectLst/>
                        </a:rPr>
                        <a:t>Focus on evaluating and selecting ideas, and planning (convergence) </a:t>
                      </a:r>
                      <a:endParaRPr lang="en-CA" sz="1800" kern="100" noProof="0">
                        <a:effectLst/>
                        <a:latin typeface="Calibri" panose="020F0502020204030204" pitchFamily="34" charset="0"/>
                        <a:ea typeface="Times New Roman" panose="02020603050405020304" pitchFamily="18" charset="0"/>
                        <a:cs typeface="Times New Roman" panose="02020603050405020304" pitchFamily="18" charset="0"/>
                      </a:endParaRPr>
                    </a:p>
                  </a:txBody>
                  <a:tcPr marL="137160" marR="137160" marT="137160" marB="137160"/>
                </a:tc>
                <a:extLst>
                  <a:ext uri="{0D108BD9-81ED-4DB2-BD59-A6C34878D82A}">
                    <a16:rowId xmlns:a16="http://schemas.microsoft.com/office/drawing/2014/main" val="2994306760"/>
                  </a:ext>
                </a:extLst>
              </a:tr>
              <a:tr h="370840">
                <a:tc>
                  <a:txBody>
                    <a:bodyPr/>
                    <a:lstStyle/>
                    <a:p>
                      <a:r>
                        <a:rPr lang="en-CA" sz="1800" b="1" kern="100" noProof="0">
                          <a:effectLst/>
                        </a:rPr>
                        <a:t>Implementors</a:t>
                      </a:r>
                      <a:endParaRPr lang="en-CA" sz="1800" kern="100" noProof="0">
                        <a:effectLst/>
                      </a:endParaRPr>
                    </a:p>
                    <a:p>
                      <a:r>
                        <a:rPr lang="en-CA" sz="1800" b="1" kern="100" noProof="0">
                          <a:effectLst/>
                        </a:rPr>
                        <a:t> </a:t>
                      </a:r>
                      <a:endParaRPr lang="en-CA" sz="1800" kern="100" noProof="0">
                        <a:effectLst/>
                        <a:latin typeface="Calibri" panose="020F0502020204030204" pitchFamily="34" charset="0"/>
                        <a:ea typeface="Times New Roman" panose="02020603050405020304" pitchFamily="18" charset="0"/>
                        <a:cs typeface="Times New Roman" panose="02020603050405020304" pitchFamily="18" charset="0"/>
                      </a:endParaRPr>
                    </a:p>
                  </a:txBody>
                  <a:tcPr marL="137160" marR="137160" marT="137160" marB="137160"/>
                </a:tc>
                <a:tc>
                  <a:txBody>
                    <a:bodyPr/>
                    <a:lstStyle/>
                    <a:p>
                      <a:r>
                        <a:rPr lang="en-CA" sz="1800" kern="100" noProof="0">
                          <a:effectLst/>
                        </a:rPr>
                        <a:t>Focus on gaining acceptance of an idea and putting it into action (convergence)</a:t>
                      </a:r>
                      <a:endParaRPr lang="en-CA" sz="1800" kern="100" noProof="0">
                        <a:effectLst/>
                        <a:latin typeface="Calibri" panose="020F0502020204030204" pitchFamily="34" charset="0"/>
                        <a:ea typeface="Times New Roman" panose="02020603050405020304" pitchFamily="18" charset="0"/>
                        <a:cs typeface="Times New Roman" panose="02020603050405020304" pitchFamily="18" charset="0"/>
                      </a:endParaRPr>
                    </a:p>
                  </a:txBody>
                  <a:tcPr marL="137160" marR="137160" marT="137160" marB="137160"/>
                </a:tc>
                <a:extLst>
                  <a:ext uri="{0D108BD9-81ED-4DB2-BD59-A6C34878D82A}">
                    <a16:rowId xmlns:a16="http://schemas.microsoft.com/office/drawing/2014/main" val="3124437166"/>
                  </a:ext>
                </a:extLst>
              </a:tr>
            </a:tbl>
          </a:graphicData>
        </a:graphic>
      </p:graphicFrame>
      <p:grpSp>
        <p:nvGrpSpPr>
          <p:cNvPr id="2" name="Group 1">
            <a:extLst>
              <a:ext uri="{FF2B5EF4-FFF2-40B4-BE49-F238E27FC236}">
                <a16:creationId xmlns:a16="http://schemas.microsoft.com/office/drawing/2014/main" id="{46DFD581-2F76-50FE-C5E8-3E95C46CC70B}"/>
              </a:ext>
            </a:extLst>
          </p:cNvPr>
          <p:cNvGrpSpPr/>
          <p:nvPr/>
        </p:nvGrpSpPr>
        <p:grpSpPr>
          <a:xfrm>
            <a:off x="5650835" y="5937334"/>
            <a:ext cx="914400" cy="914400"/>
            <a:chOff x="4379494" y="5853110"/>
            <a:chExt cx="914400" cy="914400"/>
          </a:xfrm>
        </p:grpSpPr>
        <p:pic>
          <p:nvPicPr>
            <p:cNvPr id="3" name="Graphic 2" descr="Storytelling outline">
              <a:extLst>
                <a:ext uri="{FF2B5EF4-FFF2-40B4-BE49-F238E27FC236}">
                  <a16:creationId xmlns:a16="http://schemas.microsoft.com/office/drawing/2014/main" id="{3DA45E75-01DF-1493-0FA8-DA11F635EAC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4" name="Diamond 3">
              <a:extLst>
                <a:ext uri="{FF2B5EF4-FFF2-40B4-BE49-F238E27FC236}">
                  <a16:creationId xmlns:a16="http://schemas.microsoft.com/office/drawing/2014/main" id="{2585E326-0B62-31B4-8ABE-44FE08637399}"/>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20</a:t>
              </a:r>
              <a:endParaRPr lang="en-US" sz="900">
                <a:solidFill>
                  <a:schemeClr val="accent2"/>
                </a:solidFill>
              </a:endParaRPr>
            </a:p>
          </p:txBody>
        </p:sp>
      </p:grpSp>
    </p:spTree>
    <p:extLst>
      <p:ext uri="{BB962C8B-B14F-4D97-AF65-F5344CB8AC3E}">
        <p14:creationId xmlns:p14="http://schemas.microsoft.com/office/powerpoint/2010/main" val="3439744352"/>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667A6-17FD-B32B-81F9-A32CD5E689A2}"/>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32465E34-9FF1-83AC-4429-531A02BFE744}"/>
              </a:ext>
            </a:extLst>
          </p:cNvPr>
          <p:cNvSpPr>
            <a:spLocks noGrp="1"/>
          </p:cNvSpPr>
          <p:nvPr>
            <p:ph type="ftr" sz="quarter" idx="11"/>
          </p:nvPr>
        </p:nvSpPr>
        <p:spPr>
          <a:xfrm>
            <a:off x="620095" y="6310310"/>
            <a:ext cx="4114800" cy="365125"/>
          </a:xfrm>
        </p:spPr>
        <p:txBody>
          <a:bodyPr/>
          <a:lstStyle/>
          <a:p>
            <a:r>
              <a:rPr lang="en-CA" noProof="0"/>
              <a:t>Skills for Success: Creativity &amp; Innovation</a:t>
            </a:r>
          </a:p>
        </p:txBody>
      </p:sp>
      <p:sp>
        <p:nvSpPr>
          <p:cNvPr id="8" name="Slide Number Placeholder 7">
            <a:extLst>
              <a:ext uri="{FF2B5EF4-FFF2-40B4-BE49-F238E27FC236}">
                <a16:creationId xmlns:a16="http://schemas.microsoft.com/office/drawing/2014/main" id="{A91243F2-44B9-BF95-79C5-0938E0857226}"/>
              </a:ext>
            </a:extLst>
          </p:cNvPr>
          <p:cNvSpPr>
            <a:spLocks noGrp="1"/>
          </p:cNvSpPr>
          <p:nvPr>
            <p:ph type="sldNum" sz="quarter" idx="12"/>
          </p:nvPr>
        </p:nvSpPr>
        <p:spPr>
          <a:xfrm>
            <a:off x="10312258" y="6356352"/>
            <a:ext cx="1273885" cy="365125"/>
          </a:xfrm>
        </p:spPr>
        <p:txBody>
          <a:bodyPr/>
          <a:lstStyle/>
          <a:p>
            <a:fld id="{41461A4C-1453-7247-9AAE-4D0675A386AC}" type="slidenum">
              <a:rPr lang="en-CA" noProof="0" smtClean="0"/>
              <a:pPr/>
              <a:t>35</a:t>
            </a:fld>
            <a:endParaRPr lang="en-CA" noProof="0"/>
          </a:p>
        </p:txBody>
      </p:sp>
      <p:sp>
        <p:nvSpPr>
          <p:cNvPr id="6" name="Title 5">
            <a:extLst>
              <a:ext uri="{FF2B5EF4-FFF2-40B4-BE49-F238E27FC236}">
                <a16:creationId xmlns:a16="http://schemas.microsoft.com/office/drawing/2014/main" id="{34A14A69-E831-4275-D8C1-283E91D045A4}"/>
              </a:ext>
            </a:extLst>
          </p:cNvPr>
          <p:cNvSpPr>
            <a:spLocks noGrp="1"/>
          </p:cNvSpPr>
          <p:nvPr>
            <p:ph type="title"/>
          </p:nvPr>
        </p:nvSpPr>
        <p:spPr>
          <a:xfrm>
            <a:off x="612561" y="365127"/>
            <a:ext cx="11244479" cy="646929"/>
          </a:xfrm>
        </p:spPr>
        <p:txBody>
          <a:bodyPr/>
          <a:lstStyle/>
          <a:p>
            <a:r>
              <a:rPr lang="en-CA" noProof="0"/>
              <a:t>Goal orientation and priorities</a:t>
            </a:r>
          </a:p>
        </p:txBody>
      </p:sp>
      <p:graphicFrame>
        <p:nvGraphicFramePr>
          <p:cNvPr id="10" name="Content Placeholder 9">
            <a:extLst>
              <a:ext uri="{FF2B5EF4-FFF2-40B4-BE49-F238E27FC236}">
                <a16:creationId xmlns:a16="http://schemas.microsoft.com/office/drawing/2014/main" id="{19422EB9-55BD-B7E8-60BD-13D79D7F9177}"/>
              </a:ext>
            </a:extLst>
          </p:cNvPr>
          <p:cNvGraphicFramePr>
            <a:graphicFrameLocks noGrp="1"/>
          </p:cNvGraphicFramePr>
          <p:nvPr>
            <p:ph sz="quarter" idx="13"/>
            <p:extLst>
              <p:ext uri="{D42A27DB-BD31-4B8C-83A1-F6EECF244321}">
                <p14:modId xmlns:p14="http://schemas.microsoft.com/office/powerpoint/2010/main" val="2615743907"/>
              </p:ext>
            </p:extLst>
          </p:nvPr>
        </p:nvGraphicFramePr>
        <p:xfrm>
          <a:off x="6096000" y="1886109"/>
          <a:ext cx="5475316" cy="3291840"/>
        </p:xfrm>
        <a:graphic>
          <a:graphicData uri="http://schemas.openxmlformats.org/drawingml/2006/table">
            <a:tbl>
              <a:tblPr bandRow="1">
                <a:tableStyleId>{073A0DAA-6AF3-43AB-8588-CEC1D06C72B9}</a:tableStyleId>
              </a:tblPr>
              <a:tblGrid>
                <a:gridCol w="2067098">
                  <a:extLst>
                    <a:ext uri="{9D8B030D-6E8A-4147-A177-3AD203B41FA5}">
                      <a16:colId xmlns:a16="http://schemas.microsoft.com/office/drawing/2014/main" val="363430109"/>
                    </a:ext>
                  </a:extLst>
                </a:gridCol>
                <a:gridCol w="3408218">
                  <a:extLst>
                    <a:ext uri="{9D8B030D-6E8A-4147-A177-3AD203B41FA5}">
                      <a16:colId xmlns:a16="http://schemas.microsoft.com/office/drawing/2014/main" val="4196738252"/>
                    </a:ext>
                  </a:extLst>
                </a:gridCol>
              </a:tblGrid>
              <a:tr h="370840">
                <a:tc>
                  <a:txBody>
                    <a:bodyPr/>
                    <a:lstStyle/>
                    <a:p>
                      <a:r>
                        <a:rPr lang="en-CA" sz="1800" b="1" kern="100" noProof="0">
                          <a:solidFill>
                            <a:schemeClr val="dk1"/>
                          </a:solidFill>
                          <a:effectLst/>
                          <a:latin typeface="+mn-lt"/>
                          <a:ea typeface="+mn-ea"/>
                          <a:cs typeface="+mn-cs"/>
                        </a:rPr>
                        <a:t>Learning orientation</a:t>
                      </a:r>
                    </a:p>
                  </a:txBody>
                  <a:tcPr marL="137160" marR="137160" marT="137160" marB="137160"/>
                </a:tc>
                <a:tc>
                  <a:txBody>
                    <a:bodyPr/>
                    <a:lstStyle/>
                    <a:p>
                      <a:r>
                        <a:rPr lang="en-CA" sz="1800" kern="100" noProof="0">
                          <a:solidFill>
                            <a:schemeClr val="dk1"/>
                          </a:solidFill>
                          <a:effectLst/>
                          <a:latin typeface="+mn-lt"/>
                          <a:ea typeface="+mn-ea"/>
                          <a:cs typeface="+mn-cs"/>
                        </a:rPr>
                        <a:t>prioritizes seeking and processing information to enhance understanding to solve problems</a:t>
                      </a:r>
                    </a:p>
                  </a:txBody>
                  <a:tcPr marL="137160" marR="137160" marT="137160" marB="137160"/>
                </a:tc>
                <a:extLst>
                  <a:ext uri="{0D108BD9-81ED-4DB2-BD59-A6C34878D82A}">
                    <a16:rowId xmlns:a16="http://schemas.microsoft.com/office/drawing/2014/main" val="2842651949"/>
                  </a:ext>
                </a:extLst>
              </a:tr>
              <a:tr h="370840">
                <a:tc>
                  <a:txBody>
                    <a:bodyPr/>
                    <a:lstStyle/>
                    <a:p>
                      <a:r>
                        <a:rPr lang="en-CA" sz="1800" b="1" kern="100" noProof="0">
                          <a:solidFill>
                            <a:schemeClr val="dk1"/>
                          </a:solidFill>
                          <a:effectLst/>
                          <a:latin typeface="+mn-lt"/>
                          <a:ea typeface="+mn-ea"/>
                          <a:cs typeface="+mn-cs"/>
                        </a:rPr>
                        <a:t>Performance approach </a:t>
                      </a:r>
                    </a:p>
                  </a:txBody>
                  <a:tcPr marL="137160" marR="137160" marT="137160" marB="137160"/>
                </a:tc>
                <a:tc>
                  <a:txBody>
                    <a:bodyPr/>
                    <a:lstStyle/>
                    <a:p>
                      <a:r>
                        <a:rPr lang="en-CA" sz="1800" kern="100" noProof="0">
                          <a:solidFill>
                            <a:schemeClr val="dk1"/>
                          </a:solidFill>
                          <a:effectLst/>
                          <a:latin typeface="+mn-lt"/>
                          <a:ea typeface="+mn-ea"/>
                          <a:cs typeface="+mn-cs"/>
                        </a:rPr>
                        <a:t>prioritizes gaining praise and recognition</a:t>
                      </a:r>
                    </a:p>
                    <a:p>
                      <a:r>
                        <a:rPr lang="en-CA" sz="1800" kern="100" noProof="0">
                          <a:solidFill>
                            <a:schemeClr val="dk1"/>
                          </a:solidFill>
                          <a:effectLst/>
                          <a:latin typeface="+mn-lt"/>
                          <a:ea typeface="+mn-ea"/>
                          <a:cs typeface="+mn-cs"/>
                        </a:rPr>
                        <a:t> </a:t>
                      </a:r>
                    </a:p>
                  </a:txBody>
                  <a:tcPr marL="137160" marR="137160" marT="137160" marB="137160"/>
                </a:tc>
                <a:extLst>
                  <a:ext uri="{0D108BD9-81ED-4DB2-BD59-A6C34878D82A}">
                    <a16:rowId xmlns:a16="http://schemas.microsoft.com/office/drawing/2014/main" val="177420888"/>
                  </a:ext>
                </a:extLst>
              </a:tr>
              <a:tr h="370840">
                <a:tc>
                  <a:txBody>
                    <a:bodyPr/>
                    <a:lstStyle/>
                    <a:p>
                      <a:r>
                        <a:rPr lang="en-CA" sz="1800" b="1" kern="100" noProof="0">
                          <a:solidFill>
                            <a:schemeClr val="dk1"/>
                          </a:solidFill>
                          <a:effectLst/>
                          <a:latin typeface="+mn-lt"/>
                          <a:ea typeface="+mn-ea"/>
                          <a:cs typeface="+mn-cs"/>
                        </a:rPr>
                        <a:t>Performance avoidance</a:t>
                      </a:r>
                    </a:p>
                  </a:txBody>
                  <a:tcPr marL="137160" marR="137160" marT="137160" marB="137160"/>
                </a:tc>
                <a:tc>
                  <a:txBody>
                    <a:bodyPr/>
                    <a:lstStyle/>
                    <a:p>
                      <a:r>
                        <a:rPr lang="en-CA" sz="1800" kern="100" noProof="0">
                          <a:solidFill>
                            <a:schemeClr val="dk1"/>
                          </a:solidFill>
                          <a:effectLst/>
                          <a:latin typeface="+mn-lt"/>
                          <a:ea typeface="+mn-ea"/>
                          <a:cs typeface="+mn-cs"/>
                        </a:rPr>
                        <a:t>prioritizes avoiding mistakes and criticism</a:t>
                      </a:r>
                    </a:p>
                  </a:txBody>
                  <a:tcPr marL="137160" marR="137160" marT="137160" marB="137160"/>
                </a:tc>
                <a:extLst>
                  <a:ext uri="{0D108BD9-81ED-4DB2-BD59-A6C34878D82A}">
                    <a16:rowId xmlns:a16="http://schemas.microsoft.com/office/drawing/2014/main" val="2994306760"/>
                  </a:ext>
                </a:extLst>
              </a:tr>
            </a:tbl>
          </a:graphicData>
        </a:graphic>
      </p:graphicFrame>
      <p:grpSp>
        <p:nvGrpSpPr>
          <p:cNvPr id="2" name="Group 1">
            <a:extLst>
              <a:ext uri="{FF2B5EF4-FFF2-40B4-BE49-F238E27FC236}">
                <a16:creationId xmlns:a16="http://schemas.microsoft.com/office/drawing/2014/main" id="{8AEFBA00-EBB2-ED60-B7CA-4CB913AD36EB}"/>
              </a:ext>
            </a:extLst>
          </p:cNvPr>
          <p:cNvGrpSpPr/>
          <p:nvPr/>
        </p:nvGrpSpPr>
        <p:grpSpPr>
          <a:xfrm>
            <a:off x="5650835" y="5937334"/>
            <a:ext cx="914400" cy="914400"/>
            <a:chOff x="4379494" y="5853110"/>
            <a:chExt cx="914400" cy="914400"/>
          </a:xfrm>
        </p:grpSpPr>
        <p:pic>
          <p:nvPicPr>
            <p:cNvPr id="3" name="Graphic 2" descr="Storytelling outline">
              <a:extLst>
                <a:ext uri="{FF2B5EF4-FFF2-40B4-BE49-F238E27FC236}">
                  <a16:creationId xmlns:a16="http://schemas.microsoft.com/office/drawing/2014/main" id="{73A47D49-497D-9F2D-F8E4-4D46E3CA97A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4" name="Diamond 3">
              <a:extLst>
                <a:ext uri="{FF2B5EF4-FFF2-40B4-BE49-F238E27FC236}">
                  <a16:creationId xmlns:a16="http://schemas.microsoft.com/office/drawing/2014/main" id="{92DEB5E2-A4FF-BE68-DC72-AB9A3B9EB27A}"/>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20</a:t>
              </a:r>
              <a:endParaRPr lang="en-US" sz="900">
                <a:solidFill>
                  <a:schemeClr val="accent2"/>
                </a:solidFill>
              </a:endParaRPr>
            </a:p>
          </p:txBody>
        </p:sp>
      </p:grpSp>
    </p:spTree>
    <p:extLst>
      <p:ext uri="{BB962C8B-B14F-4D97-AF65-F5344CB8AC3E}">
        <p14:creationId xmlns:p14="http://schemas.microsoft.com/office/powerpoint/2010/main" val="3761807418"/>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08D18-DDC7-190A-7640-9A46574F2D6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7C23D1D-5673-59ED-1D84-8DBD1C61B6D0}"/>
              </a:ext>
            </a:extLst>
          </p:cNvPr>
          <p:cNvSpPr>
            <a:spLocks noGrp="1"/>
          </p:cNvSpPr>
          <p:nvPr>
            <p:ph idx="1"/>
          </p:nvPr>
        </p:nvSpPr>
        <p:spPr>
          <a:xfrm>
            <a:off x="8075691" y="1242875"/>
            <a:ext cx="3510452" cy="4658304"/>
          </a:xfrm>
        </p:spPr>
        <p:txBody>
          <a:bodyPr>
            <a:normAutofit/>
          </a:bodyPr>
          <a:lstStyle/>
          <a:p>
            <a:r>
              <a:rPr lang="en-CA" noProof="0"/>
              <a:t>The ability to achieve or adjust goals and behaviours when expected or unexpected change occurs. </a:t>
            </a:r>
          </a:p>
        </p:txBody>
      </p:sp>
      <p:sp>
        <p:nvSpPr>
          <p:cNvPr id="6" name="Title 5">
            <a:extLst>
              <a:ext uri="{FF2B5EF4-FFF2-40B4-BE49-F238E27FC236}">
                <a16:creationId xmlns:a16="http://schemas.microsoft.com/office/drawing/2014/main" id="{45AB09A9-0431-7E6D-D17F-DE7AE303F750}"/>
              </a:ext>
            </a:extLst>
          </p:cNvPr>
          <p:cNvSpPr>
            <a:spLocks noGrp="1"/>
          </p:cNvSpPr>
          <p:nvPr>
            <p:ph type="title"/>
          </p:nvPr>
        </p:nvSpPr>
        <p:spPr>
          <a:xfrm>
            <a:off x="620095" y="1242874"/>
            <a:ext cx="6477822" cy="4658303"/>
          </a:xfrm>
        </p:spPr>
        <p:txBody>
          <a:bodyPr>
            <a:normAutofit/>
          </a:bodyPr>
          <a:lstStyle/>
          <a:p>
            <a:r>
              <a:rPr lang="en-CA" sz="2400" noProof="0"/>
              <a:t>Creativity</a:t>
            </a:r>
            <a:br>
              <a:rPr lang="en-CA" sz="2400" noProof="0"/>
            </a:br>
            <a:r>
              <a:rPr lang="en-CA" sz="2400" noProof="0"/>
              <a:t>&amp;</a:t>
            </a:r>
            <a:br>
              <a:rPr lang="en-CA" sz="2400" noProof="0"/>
            </a:br>
            <a:r>
              <a:rPr lang="en-CA" sz="2400" noProof="0"/>
              <a:t>Innovation</a:t>
            </a:r>
          </a:p>
        </p:txBody>
      </p:sp>
      <p:sp>
        <p:nvSpPr>
          <p:cNvPr id="10" name="Freeform: Shape 9">
            <a:extLst>
              <a:ext uri="{FF2B5EF4-FFF2-40B4-BE49-F238E27FC236}">
                <a16:creationId xmlns:a16="http://schemas.microsoft.com/office/drawing/2014/main" id="{F0CFF707-7B91-B7EB-AA41-9CAF7A052DD5}"/>
              </a:ext>
            </a:extLst>
          </p:cNvPr>
          <p:cNvSpPr/>
          <p:nvPr/>
        </p:nvSpPr>
        <p:spPr>
          <a:xfrm>
            <a:off x="3049860" y="1243013"/>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CA" sz="1300" kern="1200" noProof="0"/>
              <a:t>Use your imagination and curiosity</a:t>
            </a:r>
          </a:p>
        </p:txBody>
      </p:sp>
      <p:sp>
        <p:nvSpPr>
          <p:cNvPr id="12" name="Freeform: Shape 11">
            <a:extLst>
              <a:ext uri="{FF2B5EF4-FFF2-40B4-BE49-F238E27FC236}">
                <a16:creationId xmlns:a16="http://schemas.microsoft.com/office/drawing/2014/main" id="{7171E0F0-9B7B-6897-E613-2CCD4197D3CA}"/>
              </a:ext>
            </a:extLst>
          </p:cNvPr>
          <p:cNvSpPr/>
          <p:nvPr/>
        </p:nvSpPr>
        <p:spPr>
          <a:xfrm>
            <a:off x="4485244" y="2075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2150690"/>
              <a:satOff val="8409"/>
              <a:lumOff val="-118"/>
              <a:alphaOff val="0"/>
            </a:schemeClr>
          </a:fillRef>
          <a:effectRef idx="2">
            <a:schemeClr val="accent2">
              <a:hueOff val="-2150690"/>
              <a:satOff val="8409"/>
              <a:lumOff val="-11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CA" sz="1300" kern="1200" noProof="0"/>
              <a:t>Identify opportunities to innovate</a:t>
            </a:r>
          </a:p>
        </p:txBody>
      </p:sp>
      <p:sp>
        <p:nvSpPr>
          <p:cNvPr id="14" name="Freeform: Shape 13">
            <a:extLst>
              <a:ext uri="{FF2B5EF4-FFF2-40B4-BE49-F238E27FC236}">
                <a16:creationId xmlns:a16="http://schemas.microsoft.com/office/drawing/2014/main" id="{E8227737-78EA-7CE8-495A-14558BDEA8A6}"/>
              </a:ext>
            </a:extLst>
          </p:cNvPr>
          <p:cNvSpPr/>
          <p:nvPr/>
        </p:nvSpPr>
        <p:spPr>
          <a:xfrm>
            <a:off x="4485244" y="371300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4301379"/>
              <a:satOff val="16818"/>
              <a:lumOff val="-235"/>
              <a:alphaOff val="0"/>
            </a:schemeClr>
          </a:fillRef>
          <a:effectRef idx="2">
            <a:schemeClr val="accent2">
              <a:hueOff val="-4301379"/>
              <a:satOff val="16818"/>
              <a:lumOff val="-235"/>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CA" sz="1300" kern="1200" noProof="0"/>
              <a:t>Generate ideas that are novel to yourself or others</a:t>
            </a:r>
          </a:p>
        </p:txBody>
      </p:sp>
      <p:sp>
        <p:nvSpPr>
          <p:cNvPr id="16" name="Freeform: Shape 15">
            <a:extLst>
              <a:ext uri="{FF2B5EF4-FFF2-40B4-BE49-F238E27FC236}">
                <a16:creationId xmlns:a16="http://schemas.microsoft.com/office/drawing/2014/main" id="{3F79E3B2-AE04-8B43-E9A1-E5414D71EBCA}"/>
              </a:ext>
            </a:extLst>
          </p:cNvPr>
          <p:cNvSpPr/>
          <p:nvPr/>
        </p:nvSpPr>
        <p:spPr>
          <a:xfrm>
            <a:off x="3049860" y="4546737"/>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6452069"/>
              <a:satOff val="25227"/>
              <a:lumOff val="-353"/>
              <a:alphaOff val="0"/>
            </a:schemeClr>
          </a:fillRef>
          <a:effectRef idx="2">
            <a:schemeClr val="accent2">
              <a:hueOff val="-6452069"/>
              <a:satOff val="25227"/>
              <a:lumOff val="-353"/>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CA" sz="1300" kern="1200" noProof="0"/>
              <a:t>Develop your ideas</a:t>
            </a:r>
          </a:p>
        </p:txBody>
      </p:sp>
      <p:sp>
        <p:nvSpPr>
          <p:cNvPr id="18" name="Freeform: Shape 17">
            <a:extLst>
              <a:ext uri="{FF2B5EF4-FFF2-40B4-BE49-F238E27FC236}">
                <a16:creationId xmlns:a16="http://schemas.microsoft.com/office/drawing/2014/main" id="{5D5A0FB8-671D-A35D-072A-FE05B0A7A101}"/>
              </a:ext>
            </a:extLst>
          </p:cNvPr>
          <p:cNvSpPr/>
          <p:nvPr/>
        </p:nvSpPr>
        <p:spPr>
          <a:xfrm>
            <a:off x="1607812" y="3713936"/>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8602758"/>
              <a:satOff val="33636"/>
              <a:lumOff val="-470"/>
              <a:alphaOff val="0"/>
            </a:schemeClr>
          </a:fillRef>
          <a:effectRef idx="2">
            <a:schemeClr val="accent2">
              <a:hueOff val="-8602758"/>
              <a:satOff val="33636"/>
              <a:lumOff val="-47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CA" sz="1300" kern="1200" noProof="0"/>
              <a:t>Apply your ideas</a:t>
            </a:r>
          </a:p>
        </p:txBody>
      </p:sp>
      <p:sp>
        <p:nvSpPr>
          <p:cNvPr id="19" name="Freeform: Shape 18">
            <a:extLst>
              <a:ext uri="{FF2B5EF4-FFF2-40B4-BE49-F238E27FC236}">
                <a16:creationId xmlns:a16="http://schemas.microsoft.com/office/drawing/2014/main" id="{742C209E-85B2-5241-896A-49F307B337CF}"/>
              </a:ext>
            </a:extLst>
          </p:cNvPr>
          <p:cNvSpPr/>
          <p:nvPr/>
        </p:nvSpPr>
        <p:spPr>
          <a:xfrm>
            <a:off x="1607812" y="2073951"/>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10753447"/>
              <a:satOff val="42045"/>
              <a:lumOff val="-588"/>
              <a:alphaOff val="0"/>
            </a:schemeClr>
          </a:fillRef>
          <a:effectRef idx="2">
            <a:schemeClr val="accent2">
              <a:hueOff val="-10753447"/>
              <a:satOff val="42045"/>
              <a:lumOff val="-58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CA" sz="1300" kern="1200" noProof="0"/>
              <a:t>Facilitate a creative &amp; innovative environment </a:t>
            </a:r>
          </a:p>
        </p:txBody>
      </p:sp>
      <p:sp>
        <p:nvSpPr>
          <p:cNvPr id="5" name="Footer Placeholder 3">
            <a:extLst>
              <a:ext uri="{FF2B5EF4-FFF2-40B4-BE49-F238E27FC236}">
                <a16:creationId xmlns:a16="http://schemas.microsoft.com/office/drawing/2014/main" id="{AAA2F271-CA29-52F9-4E24-2AC23E901177}"/>
              </a:ext>
            </a:extLst>
          </p:cNvPr>
          <p:cNvSpPr>
            <a:spLocks noGrp="1"/>
          </p:cNvSpPr>
          <p:nvPr>
            <p:ph type="ftr" sz="quarter" idx="11"/>
          </p:nvPr>
        </p:nvSpPr>
        <p:spPr>
          <a:xfrm>
            <a:off x="618386" y="6310310"/>
            <a:ext cx="4114800" cy="365125"/>
          </a:xfrm>
        </p:spPr>
        <p:txBody>
          <a:bodyPr/>
          <a:lstStyle/>
          <a:p>
            <a:r>
              <a:rPr lang="en-CA" noProof="0"/>
              <a:t>Skills for Success: Creativity &amp; Innovation</a:t>
            </a:r>
          </a:p>
        </p:txBody>
      </p:sp>
      <p:sp>
        <p:nvSpPr>
          <p:cNvPr id="8" name="Slide Number Placeholder 6">
            <a:extLst>
              <a:ext uri="{FF2B5EF4-FFF2-40B4-BE49-F238E27FC236}">
                <a16:creationId xmlns:a16="http://schemas.microsoft.com/office/drawing/2014/main" id="{8DF4F259-A917-B58C-17DB-4F517EC37305}"/>
              </a:ext>
            </a:extLst>
          </p:cNvPr>
          <p:cNvSpPr>
            <a:spLocks noGrp="1"/>
          </p:cNvSpPr>
          <p:nvPr>
            <p:ph type="sldNum" sz="quarter" idx="12"/>
          </p:nvPr>
        </p:nvSpPr>
        <p:spPr>
          <a:xfrm>
            <a:off x="10293098" y="6356352"/>
            <a:ext cx="1273885" cy="365125"/>
          </a:xfrm>
        </p:spPr>
        <p:txBody>
          <a:bodyPr/>
          <a:lstStyle/>
          <a:p>
            <a:fld id="{41461A4C-1453-7247-9AAE-4D0675A386AC}" type="slidenum">
              <a:rPr lang="en-CA" noProof="0" smtClean="0"/>
              <a:t>36</a:t>
            </a:fld>
            <a:endParaRPr lang="en-CA" noProof="0"/>
          </a:p>
        </p:txBody>
      </p:sp>
    </p:spTree>
    <p:extLst>
      <p:ext uri="{BB962C8B-B14F-4D97-AF65-F5344CB8AC3E}">
        <p14:creationId xmlns:p14="http://schemas.microsoft.com/office/powerpoint/2010/main" val="21625095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3BCC7-F84D-BAB8-0180-A1FD29DA56E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8D7CFA5-EE2F-4ED2-D383-A3E60B0DB9C3}"/>
              </a:ext>
            </a:extLst>
          </p:cNvPr>
          <p:cNvSpPr>
            <a:spLocks noGrp="1"/>
          </p:cNvSpPr>
          <p:nvPr>
            <p:ph type="title"/>
          </p:nvPr>
        </p:nvSpPr>
        <p:spPr/>
        <p:txBody>
          <a:bodyPr>
            <a:normAutofit/>
          </a:bodyPr>
          <a:lstStyle/>
          <a:p>
            <a:r>
              <a:rPr lang="en-CA" sz="2800" noProof="0"/>
              <a:t>Developing</a:t>
            </a:r>
            <a:br>
              <a:rPr lang="en-CA" sz="2800" noProof="0"/>
            </a:br>
            <a:r>
              <a:rPr lang="en-CA" sz="2800" noProof="0"/>
              <a:t>individuals</a:t>
            </a:r>
          </a:p>
        </p:txBody>
      </p:sp>
      <p:sp>
        <p:nvSpPr>
          <p:cNvPr id="2" name="Content Placeholder 1">
            <a:extLst>
              <a:ext uri="{FF2B5EF4-FFF2-40B4-BE49-F238E27FC236}">
                <a16:creationId xmlns:a16="http://schemas.microsoft.com/office/drawing/2014/main" id="{ADBC34E4-AB30-B377-ABEE-50F35E1B639F}"/>
              </a:ext>
            </a:extLst>
          </p:cNvPr>
          <p:cNvSpPr>
            <a:spLocks noGrp="1"/>
          </p:cNvSpPr>
          <p:nvPr>
            <p:ph idx="1"/>
          </p:nvPr>
        </p:nvSpPr>
        <p:spPr/>
        <p:txBody>
          <a:bodyPr>
            <a:normAutofit/>
          </a:bodyPr>
          <a:lstStyle/>
          <a:p>
            <a:pPr lvl="1"/>
            <a:r>
              <a:rPr lang="en-CA" noProof="0"/>
              <a:t>Each group will be assigned one component</a:t>
            </a:r>
          </a:p>
          <a:p>
            <a:pPr lvl="2"/>
            <a:r>
              <a:rPr lang="en-CA" noProof="0"/>
              <a:t>Refer to the resources and your experience</a:t>
            </a:r>
          </a:p>
          <a:p>
            <a:pPr lvl="1"/>
            <a:r>
              <a:rPr lang="en-CA" noProof="0"/>
              <a:t>Design a specific learning activity you would use to develop individuals, plus</a:t>
            </a:r>
          </a:p>
          <a:p>
            <a:pPr lvl="1"/>
            <a:r>
              <a:rPr lang="en-CA" noProof="0"/>
              <a:t>Identify what other support is needed by:</a:t>
            </a:r>
          </a:p>
          <a:p>
            <a:pPr lvl="2"/>
            <a:r>
              <a:rPr lang="en-CA" noProof="0"/>
              <a:t>Managers</a:t>
            </a:r>
          </a:p>
          <a:p>
            <a:pPr lvl="2"/>
            <a:r>
              <a:rPr lang="en-CA" noProof="0"/>
              <a:t>Leaders</a:t>
            </a:r>
          </a:p>
          <a:p>
            <a:pPr lvl="2"/>
            <a:r>
              <a:rPr lang="en-CA" noProof="0"/>
              <a:t>Organization</a:t>
            </a:r>
          </a:p>
          <a:p>
            <a:pPr lvl="1"/>
            <a:r>
              <a:rPr lang="en-CA" noProof="0"/>
              <a:t>When you come back, we will have 10 min</a:t>
            </a:r>
            <a:r>
              <a:rPr lang="en-CA"/>
              <a:t> to talk about each component</a:t>
            </a:r>
            <a:endParaRPr lang="en-CA" noProof="0"/>
          </a:p>
        </p:txBody>
      </p:sp>
      <p:sp>
        <p:nvSpPr>
          <p:cNvPr id="5" name="Footer Placeholder 3">
            <a:extLst>
              <a:ext uri="{FF2B5EF4-FFF2-40B4-BE49-F238E27FC236}">
                <a16:creationId xmlns:a16="http://schemas.microsoft.com/office/drawing/2014/main" id="{35840667-0AD4-FC97-04C1-EA576680371D}"/>
              </a:ext>
            </a:extLst>
          </p:cNvPr>
          <p:cNvSpPr>
            <a:spLocks noGrp="1"/>
          </p:cNvSpPr>
          <p:nvPr>
            <p:ph type="ftr" sz="quarter" idx="11"/>
          </p:nvPr>
        </p:nvSpPr>
        <p:spPr/>
        <p:txBody>
          <a:bodyPr/>
          <a:lstStyle/>
          <a:p>
            <a:r>
              <a:rPr lang="en-CA" noProof="0"/>
              <a:t>Skills for Success: Creativity &amp; Innovation</a:t>
            </a:r>
          </a:p>
        </p:txBody>
      </p:sp>
      <p:sp>
        <p:nvSpPr>
          <p:cNvPr id="8" name="Slide Number Placeholder 6">
            <a:extLst>
              <a:ext uri="{FF2B5EF4-FFF2-40B4-BE49-F238E27FC236}">
                <a16:creationId xmlns:a16="http://schemas.microsoft.com/office/drawing/2014/main" id="{52549C6A-956E-43BB-588F-384C00DD4064}"/>
              </a:ext>
            </a:extLst>
          </p:cNvPr>
          <p:cNvSpPr>
            <a:spLocks noGrp="1"/>
          </p:cNvSpPr>
          <p:nvPr>
            <p:ph type="sldNum" sz="quarter" idx="12"/>
          </p:nvPr>
        </p:nvSpPr>
        <p:spPr/>
        <p:txBody>
          <a:bodyPr/>
          <a:lstStyle/>
          <a:p>
            <a:fld id="{41461A4C-1453-7247-9AAE-4D0675A386AC}" type="slidenum">
              <a:rPr lang="en-CA" noProof="0" smtClean="0"/>
              <a:t>37</a:t>
            </a:fld>
            <a:endParaRPr lang="en-CA" noProof="0"/>
          </a:p>
        </p:txBody>
      </p:sp>
      <p:sp>
        <p:nvSpPr>
          <p:cNvPr id="3" name="Text Placeholder 2">
            <a:extLst>
              <a:ext uri="{FF2B5EF4-FFF2-40B4-BE49-F238E27FC236}">
                <a16:creationId xmlns:a16="http://schemas.microsoft.com/office/drawing/2014/main" id="{59C62E36-5D31-E86B-E02C-F6ACB694B8C4}"/>
              </a:ext>
            </a:extLst>
          </p:cNvPr>
          <p:cNvSpPr>
            <a:spLocks noGrp="1"/>
          </p:cNvSpPr>
          <p:nvPr>
            <p:ph type="body" sz="quarter" idx="13"/>
          </p:nvPr>
        </p:nvSpPr>
        <p:spPr/>
        <p:txBody>
          <a:bodyPr/>
          <a:lstStyle/>
          <a:p>
            <a:r>
              <a:rPr lang="en-CA" noProof="0"/>
              <a:t>Breakout (25 min)</a:t>
            </a:r>
          </a:p>
        </p:txBody>
      </p:sp>
      <p:sp>
        <p:nvSpPr>
          <p:cNvPr id="10" name="Freeform: Shape 9">
            <a:extLst>
              <a:ext uri="{FF2B5EF4-FFF2-40B4-BE49-F238E27FC236}">
                <a16:creationId xmlns:a16="http://schemas.microsoft.com/office/drawing/2014/main" id="{72BF8171-DF08-6138-CB98-840D82651FB6}"/>
              </a:ext>
            </a:extLst>
          </p:cNvPr>
          <p:cNvSpPr/>
          <p:nvPr/>
        </p:nvSpPr>
        <p:spPr>
          <a:xfrm>
            <a:off x="8951897" y="1122217"/>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CA" sz="1300" kern="1200" noProof="0"/>
              <a:t>Use your imagination and curiosity</a:t>
            </a:r>
          </a:p>
        </p:txBody>
      </p:sp>
      <p:sp>
        <p:nvSpPr>
          <p:cNvPr id="12" name="Freeform: Shape 11">
            <a:extLst>
              <a:ext uri="{FF2B5EF4-FFF2-40B4-BE49-F238E27FC236}">
                <a16:creationId xmlns:a16="http://schemas.microsoft.com/office/drawing/2014/main" id="{FBA4E092-7403-E2C2-006E-49B2B60AB676}"/>
              </a:ext>
            </a:extLst>
          </p:cNvPr>
          <p:cNvSpPr/>
          <p:nvPr/>
        </p:nvSpPr>
        <p:spPr>
          <a:xfrm>
            <a:off x="10626894" y="2045543"/>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2150690"/>
              <a:satOff val="8409"/>
              <a:lumOff val="-118"/>
              <a:alphaOff val="0"/>
            </a:schemeClr>
          </a:fillRef>
          <a:effectRef idx="2">
            <a:schemeClr val="accent2">
              <a:hueOff val="-2150690"/>
              <a:satOff val="8409"/>
              <a:lumOff val="-11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CA" sz="1300" kern="1200" noProof="0"/>
              <a:t>Identify opportunities to innovate</a:t>
            </a:r>
          </a:p>
        </p:txBody>
      </p:sp>
      <p:sp>
        <p:nvSpPr>
          <p:cNvPr id="14" name="Freeform: Shape 13">
            <a:extLst>
              <a:ext uri="{FF2B5EF4-FFF2-40B4-BE49-F238E27FC236}">
                <a16:creationId xmlns:a16="http://schemas.microsoft.com/office/drawing/2014/main" id="{ACEF314F-E485-DDD9-EF5C-8F4F630F36F7}"/>
              </a:ext>
            </a:extLst>
          </p:cNvPr>
          <p:cNvSpPr/>
          <p:nvPr/>
        </p:nvSpPr>
        <p:spPr>
          <a:xfrm>
            <a:off x="10626894" y="3759396"/>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4301379"/>
              <a:satOff val="16818"/>
              <a:lumOff val="-235"/>
              <a:alphaOff val="0"/>
            </a:schemeClr>
          </a:fillRef>
          <a:effectRef idx="2">
            <a:schemeClr val="accent2">
              <a:hueOff val="-4301379"/>
              <a:satOff val="16818"/>
              <a:lumOff val="-235"/>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CA" sz="1300" kern="1200" noProof="0"/>
              <a:t>Generate ideas that are novel to yourself or others</a:t>
            </a:r>
          </a:p>
        </p:txBody>
      </p:sp>
      <p:sp>
        <p:nvSpPr>
          <p:cNvPr id="16" name="Freeform: Shape 15">
            <a:extLst>
              <a:ext uri="{FF2B5EF4-FFF2-40B4-BE49-F238E27FC236}">
                <a16:creationId xmlns:a16="http://schemas.microsoft.com/office/drawing/2014/main" id="{53B8B58C-B328-A4EA-5265-2BA2BA9883DE}"/>
              </a:ext>
            </a:extLst>
          </p:cNvPr>
          <p:cNvSpPr/>
          <p:nvPr/>
        </p:nvSpPr>
        <p:spPr>
          <a:xfrm>
            <a:off x="8951897" y="4758453"/>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6452069"/>
              <a:satOff val="25227"/>
              <a:lumOff val="-353"/>
              <a:alphaOff val="0"/>
            </a:schemeClr>
          </a:fillRef>
          <a:effectRef idx="2">
            <a:schemeClr val="accent2">
              <a:hueOff val="-6452069"/>
              <a:satOff val="25227"/>
              <a:lumOff val="-353"/>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CA" sz="1300" kern="1200" noProof="0"/>
              <a:t>Develop your ideas</a:t>
            </a:r>
          </a:p>
        </p:txBody>
      </p:sp>
      <p:sp>
        <p:nvSpPr>
          <p:cNvPr id="18" name="Freeform: Shape 17">
            <a:extLst>
              <a:ext uri="{FF2B5EF4-FFF2-40B4-BE49-F238E27FC236}">
                <a16:creationId xmlns:a16="http://schemas.microsoft.com/office/drawing/2014/main" id="{3B3D91F3-9259-275E-D369-119061A68512}"/>
              </a:ext>
            </a:extLst>
          </p:cNvPr>
          <p:cNvSpPr/>
          <p:nvPr/>
        </p:nvSpPr>
        <p:spPr>
          <a:xfrm>
            <a:off x="7151448" y="3759396"/>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8602758"/>
              <a:satOff val="33636"/>
              <a:lumOff val="-470"/>
              <a:alphaOff val="0"/>
            </a:schemeClr>
          </a:fillRef>
          <a:effectRef idx="2">
            <a:schemeClr val="accent2">
              <a:hueOff val="-8602758"/>
              <a:satOff val="33636"/>
              <a:lumOff val="-47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CA" sz="1300" kern="1200" noProof="0"/>
              <a:t>Apply your ideas</a:t>
            </a:r>
          </a:p>
        </p:txBody>
      </p:sp>
      <p:sp>
        <p:nvSpPr>
          <p:cNvPr id="19" name="Freeform: Shape 18">
            <a:extLst>
              <a:ext uri="{FF2B5EF4-FFF2-40B4-BE49-F238E27FC236}">
                <a16:creationId xmlns:a16="http://schemas.microsoft.com/office/drawing/2014/main" id="{5D9D348C-8023-9E5E-E504-FF5898FB8AE9}"/>
              </a:ext>
            </a:extLst>
          </p:cNvPr>
          <p:cNvSpPr/>
          <p:nvPr/>
        </p:nvSpPr>
        <p:spPr>
          <a:xfrm>
            <a:off x="7101442" y="2045543"/>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10753447"/>
              <a:satOff val="42045"/>
              <a:lumOff val="-588"/>
              <a:alphaOff val="0"/>
            </a:schemeClr>
          </a:fillRef>
          <a:effectRef idx="2">
            <a:schemeClr val="accent2">
              <a:hueOff val="-10753447"/>
              <a:satOff val="42045"/>
              <a:lumOff val="-58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CA" sz="1300" kern="1200" noProof="0"/>
              <a:t>Facilitate a creative &amp; innovative environment </a:t>
            </a:r>
          </a:p>
        </p:txBody>
      </p:sp>
    </p:spTree>
    <p:extLst>
      <p:ext uri="{BB962C8B-B14F-4D97-AF65-F5344CB8AC3E}">
        <p14:creationId xmlns:p14="http://schemas.microsoft.com/office/powerpoint/2010/main" val="6119764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fade">
                                      <p:cBhvr>
                                        <p:cTn id="13" dur="1000"/>
                                        <p:tgtEl>
                                          <p:spTgt spid="2">
                                            <p:txEl>
                                              <p:pRg st="1" end="1"/>
                                            </p:txEl>
                                          </p:spTgt>
                                        </p:tgtEl>
                                      </p:cBhvr>
                                    </p:animEffect>
                                    <p:anim calcmode="lin" valueType="num">
                                      <p:cBhvr>
                                        <p:cTn id="14"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fade">
                                      <p:cBhvr>
                                        <p:cTn id="25" dur="1000"/>
                                        <p:tgtEl>
                                          <p:spTgt spid="2">
                                            <p:txEl>
                                              <p:pRg st="3" end="3"/>
                                            </p:txEl>
                                          </p:spTgt>
                                        </p:tgtEl>
                                      </p:cBhvr>
                                    </p:animEffect>
                                    <p:anim calcmode="lin" valueType="num">
                                      <p:cBhvr>
                                        <p:cTn id="26"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1000"/>
                                        <p:tgtEl>
                                          <p:spTgt spid="2">
                                            <p:txEl>
                                              <p:pRg st="4" end="4"/>
                                            </p:txEl>
                                          </p:spTgt>
                                        </p:tgtEl>
                                      </p:cBhvr>
                                    </p:animEffect>
                                    <p:anim calcmode="lin" valueType="num">
                                      <p:cBhvr>
                                        <p:cTn id="3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fade">
                                      <p:cBhvr>
                                        <p:cTn id="37" dur="1000"/>
                                        <p:tgtEl>
                                          <p:spTgt spid="2">
                                            <p:txEl>
                                              <p:pRg st="5" end="5"/>
                                            </p:txEl>
                                          </p:spTgt>
                                        </p:tgtEl>
                                      </p:cBhvr>
                                    </p:animEffect>
                                    <p:anim calcmode="lin" valueType="num">
                                      <p:cBhvr>
                                        <p:cTn id="3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Effect transition="in" filter="fade">
                                      <p:cBhvr>
                                        <p:cTn id="43" dur="1000"/>
                                        <p:tgtEl>
                                          <p:spTgt spid="2">
                                            <p:txEl>
                                              <p:pRg st="6" end="6"/>
                                            </p:txEl>
                                          </p:spTgt>
                                        </p:tgtEl>
                                      </p:cBhvr>
                                    </p:animEffect>
                                    <p:anim calcmode="lin" valueType="num">
                                      <p:cBhvr>
                                        <p:cTn id="44"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nodeType="after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Effect transition="in" filter="fade">
                                      <p:cBhvr>
                                        <p:cTn id="49" dur="1000"/>
                                        <p:tgtEl>
                                          <p:spTgt spid="2">
                                            <p:txEl>
                                              <p:pRg st="7" end="7"/>
                                            </p:txEl>
                                          </p:spTgt>
                                        </p:tgtEl>
                                      </p:cBhvr>
                                    </p:animEffect>
                                    <p:anim calcmode="lin" valueType="num">
                                      <p:cBhvr>
                                        <p:cTn id="50"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CD7D8-C7FD-8610-C57E-2D79CB87A78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F92DFF0-4AC4-2270-7754-949EC8214CF7}"/>
              </a:ext>
            </a:extLst>
          </p:cNvPr>
          <p:cNvSpPr>
            <a:spLocks noGrp="1"/>
          </p:cNvSpPr>
          <p:nvPr>
            <p:ph type="title"/>
          </p:nvPr>
        </p:nvSpPr>
        <p:spPr>
          <a:xfrm>
            <a:off x="623557" y="365127"/>
            <a:ext cx="10943426" cy="646929"/>
          </a:xfrm>
        </p:spPr>
        <p:txBody>
          <a:bodyPr>
            <a:normAutofit/>
          </a:bodyPr>
          <a:lstStyle/>
          <a:p>
            <a:r>
              <a:rPr lang="en-CA" noProof="0"/>
              <a:t>Creativity &amp; Innovation</a:t>
            </a:r>
          </a:p>
        </p:txBody>
      </p:sp>
      <p:sp>
        <p:nvSpPr>
          <p:cNvPr id="15" name="Content Placeholder 14">
            <a:extLst>
              <a:ext uri="{FF2B5EF4-FFF2-40B4-BE49-F238E27FC236}">
                <a16:creationId xmlns:a16="http://schemas.microsoft.com/office/drawing/2014/main" id="{08D9315E-5C49-EDF4-12EE-31EDDFDA4BC6}"/>
              </a:ext>
            </a:extLst>
          </p:cNvPr>
          <p:cNvSpPr>
            <a:spLocks noGrp="1"/>
          </p:cNvSpPr>
          <p:nvPr>
            <p:ph idx="1"/>
          </p:nvPr>
        </p:nvSpPr>
        <p:spPr>
          <a:xfrm>
            <a:off x="2647950" y="1242874"/>
            <a:ext cx="8919033" cy="4934089"/>
          </a:xfrm>
        </p:spPr>
        <p:txBody>
          <a:bodyPr>
            <a:normAutofit/>
          </a:bodyPr>
          <a:lstStyle/>
          <a:p>
            <a:r>
              <a:rPr lang="en-CA" noProof="0"/>
              <a:t>Techniques for divergent thinking</a:t>
            </a:r>
          </a:p>
          <a:p>
            <a:pPr lvl="2"/>
            <a:r>
              <a:rPr lang="en-GB"/>
              <a:t>Brainstorming: suggest ideas without judgment, being as wild as possible, and building on suggestions from others</a:t>
            </a:r>
          </a:p>
          <a:p>
            <a:pPr lvl="2"/>
            <a:r>
              <a:rPr lang="en-GB"/>
              <a:t>Brainwriting: each person writes ideas on paper, circulates their paper, then on someone else’s paper writes reactions to their ideas and builds on and embellishes them</a:t>
            </a:r>
          </a:p>
          <a:p>
            <a:pPr lvl="2"/>
            <a:r>
              <a:rPr lang="en-GB"/>
              <a:t>Morphological analysis: break a problem into parts, steps or individuals, then reconfigure those parts</a:t>
            </a:r>
          </a:p>
        </p:txBody>
      </p:sp>
      <p:sp>
        <p:nvSpPr>
          <p:cNvPr id="5" name="Footer Placeholder 3">
            <a:extLst>
              <a:ext uri="{FF2B5EF4-FFF2-40B4-BE49-F238E27FC236}">
                <a16:creationId xmlns:a16="http://schemas.microsoft.com/office/drawing/2014/main" id="{330716C2-0651-D0D7-0846-2A603DD03017}"/>
              </a:ext>
            </a:extLst>
          </p:cNvPr>
          <p:cNvSpPr>
            <a:spLocks noGrp="1"/>
          </p:cNvSpPr>
          <p:nvPr>
            <p:ph type="ftr" sz="quarter" idx="3"/>
          </p:nvPr>
        </p:nvSpPr>
        <p:spPr>
          <a:xfrm>
            <a:off x="621129" y="6310310"/>
            <a:ext cx="4158502" cy="365125"/>
          </a:xfrm>
        </p:spPr>
        <p:txBody>
          <a:bodyPr/>
          <a:lstStyle/>
          <a:p>
            <a:r>
              <a:rPr lang="en-CA" noProof="0"/>
              <a:t>Skills for Success: Creativity &amp; Innovation</a:t>
            </a:r>
          </a:p>
        </p:txBody>
      </p:sp>
      <p:sp>
        <p:nvSpPr>
          <p:cNvPr id="8" name="Slide Number Placeholder 6">
            <a:extLst>
              <a:ext uri="{FF2B5EF4-FFF2-40B4-BE49-F238E27FC236}">
                <a16:creationId xmlns:a16="http://schemas.microsoft.com/office/drawing/2014/main" id="{6F94C4E6-EFDF-7E49-98F7-7062089EE500}"/>
              </a:ext>
            </a:extLst>
          </p:cNvPr>
          <p:cNvSpPr>
            <a:spLocks noGrp="1"/>
          </p:cNvSpPr>
          <p:nvPr>
            <p:ph type="sldNum" sz="quarter" idx="4"/>
          </p:nvPr>
        </p:nvSpPr>
        <p:spPr>
          <a:xfrm>
            <a:off x="10293098" y="6356352"/>
            <a:ext cx="1273885" cy="365125"/>
          </a:xfrm>
        </p:spPr>
        <p:txBody>
          <a:bodyPr/>
          <a:lstStyle/>
          <a:p>
            <a:fld id="{41461A4C-1453-7247-9AAE-4D0675A386AC}" type="slidenum">
              <a:rPr lang="en-CA" noProof="0" smtClean="0"/>
              <a:pPr/>
              <a:t>38</a:t>
            </a:fld>
            <a:endParaRPr lang="en-CA" noProof="0"/>
          </a:p>
        </p:txBody>
      </p:sp>
      <p:sp>
        <p:nvSpPr>
          <p:cNvPr id="10" name="Freeform: Shape 9">
            <a:extLst>
              <a:ext uri="{FF2B5EF4-FFF2-40B4-BE49-F238E27FC236}">
                <a16:creationId xmlns:a16="http://schemas.microsoft.com/office/drawing/2014/main" id="{DF09925A-5666-937F-BA05-C7F1A62057A2}"/>
              </a:ext>
            </a:extLst>
          </p:cNvPr>
          <p:cNvSpPr/>
          <p:nvPr/>
        </p:nvSpPr>
        <p:spPr>
          <a:xfrm>
            <a:off x="625017"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CA" sz="1300" kern="1200" noProof="0"/>
              <a:t>Use your imagination and curiosity</a:t>
            </a:r>
          </a:p>
        </p:txBody>
      </p:sp>
      <p:sp>
        <p:nvSpPr>
          <p:cNvPr id="3" name="Freeform: Shape 2">
            <a:extLst>
              <a:ext uri="{FF2B5EF4-FFF2-40B4-BE49-F238E27FC236}">
                <a16:creationId xmlns:a16="http://schemas.microsoft.com/office/drawing/2014/main" id="{41A765B4-C4CB-768D-588E-3246C02ED258}"/>
              </a:ext>
            </a:extLst>
          </p:cNvPr>
          <p:cNvSpPr/>
          <p:nvPr/>
        </p:nvSpPr>
        <p:spPr>
          <a:xfrm>
            <a:off x="625017"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CA" sz="1000" noProof="0"/>
              <a:t>Imagine different situations and possibilities</a:t>
            </a:r>
          </a:p>
          <a:p>
            <a:pPr marL="87313" lvl="1" indent="-87313" defTabSz="400050">
              <a:lnSpc>
                <a:spcPct val="110000"/>
              </a:lnSpc>
              <a:spcBef>
                <a:spcPts val="300"/>
              </a:spcBef>
              <a:spcAft>
                <a:spcPts val="300"/>
              </a:spcAft>
              <a:buChar char="•"/>
            </a:pPr>
            <a:r>
              <a:rPr lang="en-CA" sz="1000" noProof="0"/>
              <a:t>Show interest in learning and applying new things</a:t>
            </a:r>
          </a:p>
          <a:p>
            <a:pPr marL="87313" lvl="1" indent="-87313" defTabSz="400050">
              <a:lnSpc>
                <a:spcPct val="110000"/>
              </a:lnSpc>
              <a:spcBef>
                <a:spcPts val="300"/>
              </a:spcBef>
              <a:spcAft>
                <a:spcPts val="300"/>
              </a:spcAft>
              <a:buChar char="•"/>
            </a:pPr>
            <a:r>
              <a:rPr lang="en-CA" sz="1000" noProof="0"/>
              <a:t>Seek a wide range of stimuli and experiences</a:t>
            </a:r>
          </a:p>
          <a:p>
            <a:pPr marL="87313" lvl="1" indent="-87313" defTabSz="400050">
              <a:lnSpc>
                <a:spcPct val="110000"/>
              </a:lnSpc>
              <a:spcBef>
                <a:spcPts val="300"/>
              </a:spcBef>
              <a:spcAft>
                <a:spcPts val="300"/>
              </a:spcAft>
              <a:buChar char="•"/>
            </a:pPr>
            <a:r>
              <a:rPr lang="en-CA" sz="1000" noProof="0"/>
              <a:t>Be open to new ideas without judging and setting limitations</a:t>
            </a:r>
          </a:p>
        </p:txBody>
      </p:sp>
      <p:grpSp>
        <p:nvGrpSpPr>
          <p:cNvPr id="2" name="Group 1">
            <a:extLst>
              <a:ext uri="{FF2B5EF4-FFF2-40B4-BE49-F238E27FC236}">
                <a16:creationId xmlns:a16="http://schemas.microsoft.com/office/drawing/2014/main" id="{F58CA8C4-07FA-F145-A9C1-A94023D813E6}"/>
              </a:ext>
            </a:extLst>
          </p:cNvPr>
          <p:cNvGrpSpPr/>
          <p:nvPr/>
        </p:nvGrpSpPr>
        <p:grpSpPr>
          <a:xfrm>
            <a:off x="5650835" y="5937334"/>
            <a:ext cx="914400" cy="914400"/>
            <a:chOff x="4379494" y="5853110"/>
            <a:chExt cx="914400" cy="914400"/>
          </a:xfrm>
        </p:grpSpPr>
        <p:pic>
          <p:nvPicPr>
            <p:cNvPr id="4" name="Graphic 3" descr="Storytelling outline">
              <a:extLst>
                <a:ext uri="{FF2B5EF4-FFF2-40B4-BE49-F238E27FC236}">
                  <a16:creationId xmlns:a16="http://schemas.microsoft.com/office/drawing/2014/main" id="{D94689EA-C316-BFB4-44A5-DDEFD23FB6B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7" name="Diamond 6">
              <a:extLst>
                <a:ext uri="{FF2B5EF4-FFF2-40B4-BE49-F238E27FC236}">
                  <a16:creationId xmlns:a16="http://schemas.microsoft.com/office/drawing/2014/main" id="{D4D0D14D-3FDF-A9EE-CEAA-BF21206FB0CB}"/>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700">
                  <a:solidFill>
                    <a:schemeClr val="accent2"/>
                  </a:solidFill>
                </a:rPr>
                <a:t>21-22</a:t>
              </a:r>
              <a:endParaRPr lang="en-US" sz="700">
                <a:solidFill>
                  <a:schemeClr val="accent2"/>
                </a:solidFill>
              </a:endParaRPr>
            </a:p>
          </p:txBody>
        </p:sp>
      </p:grpSp>
    </p:spTree>
    <p:extLst>
      <p:ext uri="{BB962C8B-B14F-4D97-AF65-F5344CB8AC3E}">
        <p14:creationId xmlns:p14="http://schemas.microsoft.com/office/powerpoint/2010/main" val="61472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1000"/>
                                        <p:tgtEl>
                                          <p:spTgt spid="15">
                                            <p:txEl>
                                              <p:pRg st="0" end="0"/>
                                            </p:txEl>
                                          </p:spTgt>
                                        </p:tgtEl>
                                      </p:cBhvr>
                                    </p:animEffect>
                                    <p:anim calcmode="lin" valueType="num">
                                      <p:cBhvr>
                                        <p:cTn id="8"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fade">
                                      <p:cBhvr>
                                        <p:cTn id="12" dur="1000"/>
                                        <p:tgtEl>
                                          <p:spTgt spid="15">
                                            <p:txEl>
                                              <p:pRg st="1" end="1"/>
                                            </p:txEl>
                                          </p:spTgt>
                                        </p:tgtEl>
                                      </p:cBhvr>
                                    </p:animEffect>
                                    <p:anim calcmode="lin" valueType="num">
                                      <p:cBhvr>
                                        <p:cTn id="13"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5">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fade">
                                      <p:cBhvr>
                                        <p:cTn id="17" dur="1000"/>
                                        <p:tgtEl>
                                          <p:spTgt spid="15">
                                            <p:txEl>
                                              <p:pRg st="2" end="2"/>
                                            </p:txEl>
                                          </p:spTgt>
                                        </p:tgtEl>
                                      </p:cBhvr>
                                    </p:animEffect>
                                    <p:anim calcmode="lin" valueType="num">
                                      <p:cBhvr>
                                        <p:cTn id="18"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5">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5">
                                            <p:txEl>
                                              <p:pRg st="3" end="3"/>
                                            </p:txEl>
                                          </p:spTgt>
                                        </p:tgtEl>
                                        <p:attrNameLst>
                                          <p:attrName>style.visibility</p:attrName>
                                        </p:attrNameLst>
                                      </p:cBhvr>
                                      <p:to>
                                        <p:strVal val="visible"/>
                                      </p:to>
                                    </p:set>
                                    <p:animEffect transition="in" filter="fade">
                                      <p:cBhvr>
                                        <p:cTn id="22" dur="1000"/>
                                        <p:tgtEl>
                                          <p:spTgt spid="15">
                                            <p:txEl>
                                              <p:pRg st="3" end="3"/>
                                            </p:txEl>
                                          </p:spTgt>
                                        </p:tgtEl>
                                      </p:cBhvr>
                                    </p:animEffect>
                                    <p:anim calcmode="lin" valueType="num">
                                      <p:cBhvr>
                                        <p:cTn id="23" dur="1000" fill="hold"/>
                                        <p:tgtEl>
                                          <p:spTgt spid="15">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1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44BBC-BBD2-895A-46D8-A305FD4FAAF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817B815-DE10-1A85-7B7A-142896CD0C3C}"/>
              </a:ext>
            </a:extLst>
          </p:cNvPr>
          <p:cNvSpPr>
            <a:spLocks noGrp="1"/>
          </p:cNvSpPr>
          <p:nvPr>
            <p:ph type="title"/>
          </p:nvPr>
        </p:nvSpPr>
        <p:spPr>
          <a:xfrm>
            <a:off x="623557" y="365127"/>
            <a:ext cx="10943426" cy="646929"/>
          </a:xfrm>
        </p:spPr>
        <p:txBody>
          <a:bodyPr>
            <a:normAutofit/>
          </a:bodyPr>
          <a:lstStyle/>
          <a:p>
            <a:r>
              <a:rPr lang="en-CA" noProof="0"/>
              <a:t>Creativity &amp; Innovation</a:t>
            </a:r>
          </a:p>
        </p:txBody>
      </p:sp>
      <p:sp>
        <p:nvSpPr>
          <p:cNvPr id="10" name="Content Placeholder 9">
            <a:extLst>
              <a:ext uri="{FF2B5EF4-FFF2-40B4-BE49-F238E27FC236}">
                <a16:creationId xmlns:a16="http://schemas.microsoft.com/office/drawing/2014/main" id="{CF77023D-8A91-9376-290E-91A8AB680BFC}"/>
              </a:ext>
            </a:extLst>
          </p:cNvPr>
          <p:cNvSpPr>
            <a:spLocks noGrp="1"/>
          </p:cNvSpPr>
          <p:nvPr>
            <p:ph idx="1"/>
          </p:nvPr>
        </p:nvSpPr>
        <p:spPr>
          <a:xfrm>
            <a:off x="2647950" y="1376040"/>
            <a:ext cx="8919033" cy="4800924"/>
          </a:xfrm>
        </p:spPr>
        <p:txBody>
          <a:bodyPr>
            <a:normAutofit/>
          </a:bodyPr>
          <a:lstStyle/>
          <a:p>
            <a:r>
              <a:rPr lang="en-CA"/>
              <a:t>Additional techniques for divergent thinking</a:t>
            </a:r>
          </a:p>
          <a:p>
            <a:pPr lvl="2"/>
            <a:r>
              <a:rPr lang="en-GB" err="1"/>
              <a:t>Synectics</a:t>
            </a:r>
            <a:r>
              <a:rPr lang="en-GB"/>
              <a:t>: identify the current problem, identify similar (analogical) problems in other domains, then apply lessons from them</a:t>
            </a:r>
          </a:p>
          <a:p>
            <a:pPr lvl="2"/>
            <a:r>
              <a:rPr lang="en-GB"/>
              <a:t>Morphological analysis: break a problem into parts, steps or individuals, then reconfigure those parts</a:t>
            </a:r>
          </a:p>
          <a:p>
            <a:pPr lvl="2"/>
            <a:r>
              <a:rPr lang="en-GB"/>
              <a:t>Lateral thinking: shift perspective by smashing assumptions, looking for alternatives, generating opposite viewpoints</a:t>
            </a:r>
          </a:p>
          <a:p>
            <a:endParaRPr lang="en-CA" noProof="0"/>
          </a:p>
        </p:txBody>
      </p:sp>
      <p:sp>
        <p:nvSpPr>
          <p:cNvPr id="5" name="Footer Placeholder 3">
            <a:extLst>
              <a:ext uri="{FF2B5EF4-FFF2-40B4-BE49-F238E27FC236}">
                <a16:creationId xmlns:a16="http://schemas.microsoft.com/office/drawing/2014/main" id="{21E36411-E612-91A4-8230-EAD8931A712F}"/>
              </a:ext>
            </a:extLst>
          </p:cNvPr>
          <p:cNvSpPr>
            <a:spLocks noGrp="1"/>
          </p:cNvSpPr>
          <p:nvPr>
            <p:ph type="ftr" sz="quarter" idx="3"/>
          </p:nvPr>
        </p:nvSpPr>
        <p:spPr>
          <a:xfrm>
            <a:off x="621129" y="6310310"/>
            <a:ext cx="4158502" cy="365125"/>
          </a:xfrm>
        </p:spPr>
        <p:txBody>
          <a:bodyPr/>
          <a:lstStyle/>
          <a:p>
            <a:r>
              <a:rPr lang="en-CA" noProof="0"/>
              <a:t>Skills for Success: Creativity &amp; Innovation</a:t>
            </a:r>
          </a:p>
        </p:txBody>
      </p:sp>
      <p:sp>
        <p:nvSpPr>
          <p:cNvPr id="8" name="Slide Number Placeholder 6">
            <a:extLst>
              <a:ext uri="{FF2B5EF4-FFF2-40B4-BE49-F238E27FC236}">
                <a16:creationId xmlns:a16="http://schemas.microsoft.com/office/drawing/2014/main" id="{501828D6-98FE-E459-2275-17AD9082E2FF}"/>
              </a:ext>
            </a:extLst>
          </p:cNvPr>
          <p:cNvSpPr>
            <a:spLocks noGrp="1"/>
          </p:cNvSpPr>
          <p:nvPr>
            <p:ph type="sldNum" sz="quarter" idx="4"/>
          </p:nvPr>
        </p:nvSpPr>
        <p:spPr>
          <a:xfrm>
            <a:off x="10293098" y="6356352"/>
            <a:ext cx="1273885" cy="365125"/>
          </a:xfrm>
        </p:spPr>
        <p:txBody>
          <a:bodyPr/>
          <a:lstStyle/>
          <a:p>
            <a:fld id="{41461A4C-1453-7247-9AAE-4D0675A386AC}" type="slidenum">
              <a:rPr lang="en-CA" noProof="0" smtClean="0"/>
              <a:pPr/>
              <a:t>39</a:t>
            </a:fld>
            <a:endParaRPr lang="en-CA" noProof="0"/>
          </a:p>
        </p:txBody>
      </p:sp>
      <p:sp>
        <p:nvSpPr>
          <p:cNvPr id="12" name="Freeform: Shape 11">
            <a:extLst>
              <a:ext uri="{FF2B5EF4-FFF2-40B4-BE49-F238E27FC236}">
                <a16:creationId xmlns:a16="http://schemas.microsoft.com/office/drawing/2014/main" id="{48038B3E-0AB8-7570-AACC-EEB635F7A41D}"/>
              </a:ext>
            </a:extLst>
          </p:cNvPr>
          <p:cNvSpPr/>
          <p:nvPr/>
        </p:nvSpPr>
        <p:spPr>
          <a:xfrm>
            <a:off x="652539"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2150690"/>
              <a:satOff val="8409"/>
              <a:lumOff val="-118"/>
              <a:alphaOff val="0"/>
            </a:schemeClr>
          </a:fillRef>
          <a:effectRef idx="2">
            <a:schemeClr val="accent2">
              <a:hueOff val="-2150690"/>
              <a:satOff val="8409"/>
              <a:lumOff val="-11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CA" sz="1300" kern="1200" noProof="0"/>
              <a:t>Identify opportunities to innovate</a:t>
            </a:r>
          </a:p>
        </p:txBody>
      </p:sp>
      <p:sp>
        <p:nvSpPr>
          <p:cNvPr id="4" name="Freeform: Shape 3">
            <a:extLst>
              <a:ext uri="{FF2B5EF4-FFF2-40B4-BE49-F238E27FC236}">
                <a16:creationId xmlns:a16="http://schemas.microsoft.com/office/drawing/2014/main" id="{AB9D2F1B-4D96-40B9-9973-8176159AC878}"/>
              </a:ext>
            </a:extLst>
          </p:cNvPr>
          <p:cNvSpPr/>
          <p:nvPr/>
        </p:nvSpPr>
        <p:spPr>
          <a:xfrm>
            <a:off x="671059"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2150690"/>
              <a:satOff val="8409"/>
              <a:lumOff val="-118"/>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CA" sz="1000" noProof="0"/>
              <a:t>Challenge norms, habits, and preconceptions where appropriate</a:t>
            </a:r>
          </a:p>
          <a:p>
            <a:pPr marL="87313" lvl="1" indent="-87313" defTabSz="400050">
              <a:lnSpc>
                <a:spcPct val="110000"/>
              </a:lnSpc>
              <a:spcBef>
                <a:spcPts val="300"/>
              </a:spcBef>
              <a:spcAft>
                <a:spcPts val="300"/>
              </a:spcAft>
              <a:buChar char="•"/>
            </a:pPr>
            <a:r>
              <a:rPr lang="en-CA" sz="1000" noProof="0"/>
              <a:t>Identify artificial constraints</a:t>
            </a:r>
          </a:p>
        </p:txBody>
      </p:sp>
      <p:grpSp>
        <p:nvGrpSpPr>
          <p:cNvPr id="9" name="Group 8">
            <a:extLst>
              <a:ext uri="{FF2B5EF4-FFF2-40B4-BE49-F238E27FC236}">
                <a16:creationId xmlns:a16="http://schemas.microsoft.com/office/drawing/2014/main" id="{3FD265BC-55BD-FA43-4B27-9BC78159BC35}"/>
              </a:ext>
            </a:extLst>
          </p:cNvPr>
          <p:cNvGrpSpPr/>
          <p:nvPr/>
        </p:nvGrpSpPr>
        <p:grpSpPr>
          <a:xfrm>
            <a:off x="5650835" y="5937334"/>
            <a:ext cx="914400" cy="914400"/>
            <a:chOff x="4379494" y="5853110"/>
            <a:chExt cx="914400" cy="914400"/>
          </a:xfrm>
        </p:grpSpPr>
        <p:pic>
          <p:nvPicPr>
            <p:cNvPr id="11" name="Graphic 10" descr="Storytelling outline">
              <a:extLst>
                <a:ext uri="{FF2B5EF4-FFF2-40B4-BE49-F238E27FC236}">
                  <a16:creationId xmlns:a16="http://schemas.microsoft.com/office/drawing/2014/main" id="{40D14E46-2EE6-9396-E357-131A8C77708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13" name="Diamond 12">
              <a:extLst>
                <a:ext uri="{FF2B5EF4-FFF2-40B4-BE49-F238E27FC236}">
                  <a16:creationId xmlns:a16="http://schemas.microsoft.com/office/drawing/2014/main" id="{4EEF2ED3-7E14-6E18-A895-289ED31F4B48}"/>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700">
                  <a:solidFill>
                    <a:schemeClr val="accent2"/>
                  </a:solidFill>
                </a:rPr>
                <a:t>23-24</a:t>
              </a:r>
              <a:endParaRPr lang="en-US" sz="700">
                <a:solidFill>
                  <a:schemeClr val="accent2"/>
                </a:solidFill>
              </a:endParaRPr>
            </a:p>
          </p:txBody>
        </p:sp>
      </p:grpSp>
    </p:spTree>
    <p:extLst>
      <p:ext uri="{BB962C8B-B14F-4D97-AF65-F5344CB8AC3E}">
        <p14:creationId xmlns:p14="http://schemas.microsoft.com/office/powerpoint/2010/main" val="37607285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1000"/>
                                        <p:tgtEl>
                                          <p:spTgt spid="10">
                                            <p:txEl>
                                              <p:pRg st="1" end="1"/>
                                            </p:txEl>
                                          </p:spTgt>
                                        </p:tgtEl>
                                      </p:cBhvr>
                                    </p:animEffect>
                                    <p:anim calcmode="lin" valueType="num">
                                      <p:cBhvr>
                                        <p:cTn id="13"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0">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1000"/>
                                        <p:tgtEl>
                                          <p:spTgt spid="10">
                                            <p:txEl>
                                              <p:pRg st="2" end="2"/>
                                            </p:txEl>
                                          </p:spTgt>
                                        </p:tgtEl>
                                      </p:cBhvr>
                                    </p:animEffect>
                                    <p:anim calcmode="lin" valueType="num">
                                      <p:cBhvr>
                                        <p:cTn id="18"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0">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fade">
                                      <p:cBhvr>
                                        <p:cTn id="22" dur="1000"/>
                                        <p:tgtEl>
                                          <p:spTgt spid="10">
                                            <p:txEl>
                                              <p:pRg st="3" end="3"/>
                                            </p:txEl>
                                          </p:spTgt>
                                        </p:tgtEl>
                                      </p:cBhvr>
                                    </p:animEffect>
                                    <p:anim calcmode="lin" valueType="num">
                                      <p:cBhvr>
                                        <p:cTn id="23"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5CC07-CD72-3C8B-F5F9-AB081EB2B11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072C64B-AAFF-01C8-6571-B2B324D5C81C}"/>
              </a:ext>
            </a:extLst>
          </p:cNvPr>
          <p:cNvSpPr>
            <a:spLocks noGrp="1"/>
          </p:cNvSpPr>
          <p:nvPr>
            <p:ph type="title"/>
          </p:nvPr>
        </p:nvSpPr>
        <p:spPr>
          <a:xfrm>
            <a:off x="623557" y="365127"/>
            <a:ext cx="10943426" cy="646929"/>
          </a:xfrm>
        </p:spPr>
        <p:txBody>
          <a:bodyPr>
            <a:normAutofit/>
          </a:bodyPr>
          <a:lstStyle/>
          <a:p>
            <a:r>
              <a:rPr lang="en-CA" noProof="0"/>
              <a:t>Creativity &amp; Innovation</a:t>
            </a:r>
          </a:p>
        </p:txBody>
      </p:sp>
      <p:sp>
        <p:nvSpPr>
          <p:cNvPr id="10" name="Content Placeholder 9">
            <a:extLst>
              <a:ext uri="{FF2B5EF4-FFF2-40B4-BE49-F238E27FC236}">
                <a16:creationId xmlns:a16="http://schemas.microsoft.com/office/drawing/2014/main" id="{F4181D19-E280-C3A6-26E8-94921E02A11D}"/>
              </a:ext>
            </a:extLst>
          </p:cNvPr>
          <p:cNvSpPr>
            <a:spLocks noGrp="1"/>
          </p:cNvSpPr>
          <p:nvPr>
            <p:ph idx="1"/>
          </p:nvPr>
        </p:nvSpPr>
        <p:spPr/>
        <p:txBody>
          <a:bodyPr/>
          <a:lstStyle/>
          <a:p>
            <a:r>
              <a:rPr lang="en-CA" noProof="0"/>
              <a:t>Design thinking</a:t>
            </a:r>
          </a:p>
          <a:p>
            <a:r>
              <a:rPr lang="en-GB" b="0"/>
              <a:t>Core features of design thinking include the abilities to:</a:t>
            </a:r>
          </a:p>
          <a:p>
            <a:pPr lvl="2"/>
            <a:r>
              <a:rPr lang="en-GB" b="0"/>
              <a:t>Deal with different types of design problems, especially ill-defined and </a:t>
            </a:r>
            <a:r>
              <a:rPr lang="en-GB" b="0">
                <a:hlinkClick r:id="rId3" tooltip="Wicked problem"/>
              </a:rPr>
              <a:t>'wicked' problems</a:t>
            </a:r>
            <a:endParaRPr lang="en-GB" b="0"/>
          </a:p>
          <a:p>
            <a:pPr lvl="2"/>
            <a:r>
              <a:rPr lang="en-GB"/>
              <a:t>A</a:t>
            </a:r>
            <a:r>
              <a:rPr lang="en-GB" b="0"/>
              <a:t>dopt solution-focused strategies</a:t>
            </a:r>
          </a:p>
          <a:p>
            <a:pPr lvl="2"/>
            <a:r>
              <a:rPr lang="en-GB"/>
              <a:t>U</a:t>
            </a:r>
            <a:r>
              <a:rPr lang="en-GB" b="0"/>
              <a:t>se </a:t>
            </a:r>
            <a:r>
              <a:rPr lang="en-GB" b="0">
                <a:hlinkClick r:id="rId4" tooltip="Abductive reasoning"/>
              </a:rPr>
              <a:t>abductive</a:t>
            </a:r>
            <a:r>
              <a:rPr lang="en-GB" b="0"/>
              <a:t> and productive reasoning</a:t>
            </a:r>
          </a:p>
          <a:p>
            <a:pPr lvl="2"/>
            <a:r>
              <a:rPr lang="en-GB"/>
              <a:t>E</a:t>
            </a:r>
            <a:r>
              <a:rPr lang="en-GB" b="0"/>
              <a:t>mploy non-verbal, graphic/spatial modelling media, for example, sketching and prototyping</a:t>
            </a:r>
          </a:p>
        </p:txBody>
      </p:sp>
      <p:sp>
        <p:nvSpPr>
          <p:cNvPr id="5" name="Footer Placeholder 3">
            <a:extLst>
              <a:ext uri="{FF2B5EF4-FFF2-40B4-BE49-F238E27FC236}">
                <a16:creationId xmlns:a16="http://schemas.microsoft.com/office/drawing/2014/main" id="{09CDD265-FCC2-1D22-9173-31A3FE0DC35C}"/>
              </a:ext>
            </a:extLst>
          </p:cNvPr>
          <p:cNvSpPr>
            <a:spLocks noGrp="1"/>
          </p:cNvSpPr>
          <p:nvPr>
            <p:ph type="ftr" sz="quarter" idx="3"/>
          </p:nvPr>
        </p:nvSpPr>
        <p:spPr>
          <a:xfrm>
            <a:off x="621129" y="6310310"/>
            <a:ext cx="4158502" cy="365125"/>
          </a:xfrm>
        </p:spPr>
        <p:txBody>
          <a:bodyPr/>
          <a:lstStyle/>
          <a:p>
            <a:r>
              <a:rPr lang="en-CA" noProof="0"/>
              <a:t>Skills for Success: Creativity &amp; Innovation</a:t>
            </a:r>
          </a:p>
        </p:txBody>
      </p:sp>
      <p:sp>
        <p:nvSpPr>
          <p:cNvPr id="8" name="Slide Number Placeholder 6">
            <a:extLst>
              <a:ext uri="{FF2B5EF4-FFF2-40B4-BE49-F238E27FC236}">
                <a16:creationId xmlns:a16="http://schemas.microsoft.com/office/drawing/2014/main" id="{3F30A2C2-1F72-DE3E-B31B-9BAD8A98A12B}"/>
              </a:ext>
            </a:extLst>
          </p:cNvPr>
          <p:cNvSpPr>
            <a:spLocks noGrp="1"/>
          </p:cNvSpPr>
          <p:nvPr>
            <p:ph type="sldNum" sz="quarter" idx="4"/>
          </p:nvPr>
        </p:nvSpPr>
        <p:spPr>
          <a:xfrm>
            <a:off x="10293098" y="6356352"/>
            <a:ext cx="1273885" cy="365125"/>
          </a:xfrm>
        </p:spPr>
        <p:txBody>
          <a:bodyPr/>
          <a:lstStyle/>
          <a:p>
            <a:fld id="{41461A4C-1453-7247-9AAE-4D0675A386AC}" type="slidenum">
              <a:rPr lang="en-CA" noProof="0" smtClean="0"/>
              <a:pPr/>
              <a:t>40</a:t>
            </a:fld>
            <a:endParaRPr lang="en-CA" noProof="0"/>
          </a:p>
        </p:txBody>
      </p:sp>
      <p:sp>
        <p:nvSpPr>
          <p:cNvPr id="14" name="Freeform: Shape 13">
            <a:extLst>
              <a:ext uri="{FF2B5EF4-FFF2-40B4-BE49-F238E27FC236}">
                <a16:creationId xmlns:a16="http://schemas.microsoft.com/office/drawing/2014/main" id="{8B64085A-543B-237F-F521-905720F66884}"/>
              </a:ext>
            </a:extLst>
          </p:cNvPr>
          <p:cNvSpPr/>
          <p:nvPr/>
        </p:nvSpPr>
        <p:spPr>
          <a:xfrm>
            <a:off x="618385" y="1390255"/>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4301379"/>
              <a:satOff val="16818"/>
              <a:lumOff val="-235"/>
              <a:alphaOff val="0"/>
            </a:schemeClr>
          </a:fillRef>
          <a:effectRef idx="2">
            <a:schemeClr val="accent2">
              <a:hueOff val="-4301379"/>
              <a:satOff val="16818"/>
              <a:lumOff val="-235"/>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CA" sz="1300" kern="1200" noProof="0"/>
              <a:t>Generate ideas that are novel to yourself or others</a:t>
            </a:r>
          </a:p>
        </p:txBody>
      </p:sp>
      <p:sp>
        <p:nvSpPr>
          <p:cNvPr id="7" name="Freeform: Shape 6">
            <a:extLst>
              <a:ext uri="{FF2B5EF4-FFF2-40B4-BE49-F238E27FC236}">
                <a16:creationId xmlns:a16="http://schemas.microsoft.com/office/drawing/2014/main" id="{42FBE66C-4393-015F-78B2-24B4A361343C}"/>
              </a:ext>
            </a:extLst>
          </p:cNvPr>
          <p:cNvSpPr/>
          <p:nvPr/>
        </p:nvSpPr>
        <p:spPr>
          <a:xfrm>
            <a:off x="617325" y="2790663"/>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4301379"/>
              <a:satOff val="16818"/>
              <a:lumOff val="-235"/>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150"/>
              </a:spcBef>
              <a:spcAft>
                <a:spcPts val="150"/>
              </a:spcAft>
              <a:buChar char="•"/>
            </a:pPr>
            <a:r>
              <a:rPr lang="en-CA" sz="1000" noProof="0"/>
              <a:t>Deviate from existing processes, thinking, and approaches</a:t>
            </a:r>
          </a:p>
          <a:p>
            <a:pPr marL="87313" lvl="1" indent="-87313" defTabSz="400050">
              <a:lnSpc>
                <a:spcPct val="110000"/>
              </a:lnSpc>
              <a:spcBef>
                <a:spcPts val="150"/>
              </a:spcBef>
              <a:spcAft>
                <a:spcPts val="150"/>
              </a:spcAft>
              <a:buChar char="•"/>
            </a:pPr>
            <a:r>
              <a:rPr lang="en-CA" sz="1000" noProof="0"/>
              <a:t>Use an inquisitive approach. For example: ask questions even when there is no obvious answer</a:t>
            </a:r>
          </a:p>
          <a:p>
            <a:pPr marL="87313" lvl="1" indent="-87313" defTabSz="400050">
              <a:lnSpc>
                <a:spcPct val="110000"/>
              </a:lnSpc>
              <a:spcBef>
                <a:spcPts val="150"/>
              </a:spcBef>
              <a:spcAft>
                <a:spcPts val="150"/>
              </a:spcAft>
              <a:buChar char="•"/>
            </a:pPr>
            <a:r>
              <a:rPr lang="en-CA" sz="1000" noProof="0"/>
              <a:t>Seek patterns where patterns may not be readily apparent. For example: combine unrelated attributes</a:t>
            </a:r>
          </a:p>
          <a:p>
            <a:pPr marL="87313" lvl="1" indent="-87313" defTabSz="400050">
              <a:lnSpc>
                <a:spcPct val="110000"/>
              </a:lnSpc>
              <a:spcBef>
                <a:spcPts val="150"/>
              </a:spcBef>
              <a:spcAft>
                <a:spcPts val="150"/>
              </a:spcAft>
              <a:buChar char="•"/>
            </a:pPr>
            <a:r>
              <a:rPr lang="en-CA" sz="1000" noProof="0"/>
              <a:t>Acknowledge and work with uncertainty and unpredictability.</a:t>
            </a:r>
          </a:p>
        </p:txBody>
      </p:sp>
      <p:grpSp>
        <p:nvGrpSpPr>
          <p:cNvPr id="9" name="Group 8">
            <a:extLst>
              <a:ext uri="{FF2B5EF4-FFF2-40B4-BE49-F238E27FC236}">
                <a16:creationId xmlns:a16="http://schemas.microsoft.com/office/drawing/2014/main" id="{2B85104F-F2D7-681B-BDCD-54E6F92CA7F1}"/>
              </a:ext>
            </a:extLst>
          </p:cNvPr>
          <p:cNvGrpSpPr/>
          <p:nvPr/>
        </p:nvGrpSpPr>
        <p:grpSpPr>
          <a:xfrm>
            <a:off x="5650835" y="5937334"/>
            <a:ext cx="914400" cy="914400"/>
            <a:chOff x="4379494" y="5853110"/>
            <a:chExt cx="914400" cy="914400"/>
          </a:xfrm>
        </p:grpSpPr>
        <p:pic>
          <p:nvPicPr>
            <p:cNvPr id="11" name="Graphic 10" descr="Storytelling outline">
              <a:extLst>
                <a:ext uri="{FF2B5EF4-FFF2-40B4-BE49-F238E27FC236}">
                  <a16:creationId xmlns:a16="http://schemas.microsoft.com/office/drawing/2014/main" id="{140B6EDE-5DF9-EFAA-9351-8EB078C9803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379494" y="5853110"/>
              <a:ext cx="914400" cy="914400"/>
            </a:xfrm>
            <a:prstGeom prst="rect">
              <a:avLst/>
            </a:prstGeom>
          </p:spPr>
        </p:pic>
        <p:sp>
          <p:nvSpPr>
            <p:cNvPr id="12" name="Diamond 11">
              <a:extLst>
                <a:ext uri="{FF2B5EF4-FFF2-40B4-BE49-F238E27FC236}">
                  <a16:creationId xmlns:a16="http://schemas.microsoft.com/office/drawing/2014/main" id="{D0DA0C50-4012-C369-EC8E-D5F7DBAE3A65}"/>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700">
                  <a:solidFill>
                    <a:schemeClr val="accent2"/>
                  </a:solidFill>
                </a:rPr>
                <a:t>25-26</a:t>
              </a:r>
              <a:endParaRPr lang="en-US" sz="700">
                <a:solidFill>
                  <a:schemeClr val="accent2"/>
                </a:solidFill>
              </a:endParaRPr>
            </a:p>
          </p:txBody>
        </p:sp>
      </p:grpSp>
    </p:spTree>
    <p:extLst>
      <p:ext uri="{BB962C8B-B14F-4D97-AF65-F5344CB8AC3E}">
        <p14:creationId xmlns:p14="http://schemas.microsoft.com/office/powerpoint/2010/main" val="593841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1000"/>
                                        <p:tgtEl>
                                          <p:spTgt spid="10">
                                            <p:txEl>
                                              <p:pRg st="1" end="1"/>
                                            </p:txEl>
                                          </p:spTgt>
                                        </p:tgtEl>
                                      </p:cBhvr>
                                    </p:animEffect>
                                    <p:anim calcmode="lin" valueType="num">
                                      <p:cBhvr>
                                        <p:cTn id="13"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0">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1000"/>
                                        <p:tgtEl>
                                          <p:spTgt spid="10">
                                            <p:txEl>
                                              <p:pRg st="2" end="2"/>
                                            </p:txEl>
                                          </p:spTgt>
                                        </p:tgtEl>
                                      </p:cBhvr>
                                    </p:animEffect>
                                    <p:anim calcmode="lin" valueType="num">
                                      <p:cBhvr>
                                        <p:cTn id="18"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0">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fade">
                                      <p:cBhvr>
                                        <p:cTn id="22" dur="1000"/>
                                        <p:tgtEl>
                                          <p:spTgt spid="10">
                                            <p:txEl>
                                              <p:pRg st="3" end="3"/>
                                            </p:txEl>
                                          </p:spTgt>
                                        </p:tgtEl>
                                      </p:cBhvr>
                                    </p:animEffect>
                                    <p:anim calcmode="lin" valueType="num">
                                      <p:cBhvr>
                                        <p:cTn id="23"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10">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fade">
                                      <p:cBhvr>
                                        <p:cTn id="27" dur="1000"/>
                                        <p:tgtEl>
                                          <p:spTgt spid="10">
                                            <p:txEl>
                                              <p:pRg st="4" end="4"/>
                                            </p:txEl>
                                          </p:spTgt>
                                        </p:tgtEl>
                                      </p:cBhvr>
                                    </p:animEffect>
                                    <p:anim calcmode="lin" valueType="num">
                                      <p:cBhvr>
                                        <p:cTn id="28"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10">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0">
                                            <p:txEl>
                                              <p:pRg st="5" end="5"/>
                                            </p:txEl>
                                          </p:spTgt>
                                        </p:tgtEl>
                                        <p:attrNameLst>
                                          <p:attrName>style.visibility</p:attrName>
                                        </p:attrNameLst>
                                      </p:cBhvr>
                                      <p:to>
                                        <p:strVal val="visible"/>
                                      </p:to>
                                    </p:set>
                                    <p:animEffect transition="in" filter="fade">
                                      <p:cBhvr>
                                        <p:cTn id="32" dur="1000"/>
                                        <p:tgtEl>
                                          <p:spTgt spid="10">
                                            <p:txEl>
                                              <p:pRg st="5" end="5"/>
                                            </p:txEl>
                                          </p:spTgt>
                                        </p:tgtEl>
                                      </p:cBhvr>
                                    </p:animEffect>
                                    <p:anim calcmode="lin" valueType="num">
                                      <p:cBhvr>
                                        <p:cTn id="33"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E9567-183C-89DA-AE1D-A030C6C3FD3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F73788C-8335-4F1E-CF87-EACCE27F06B3}"/>
              </a:ext>
            </a:extLst>
          </p:cNvPr>
          <p:cNvSpPr>
            <a:spLocks noGrp="1"/>
          </p:cNvSpPr>
          <p:nvPr>
            <p:ph type="title"/>
          </p:nvPr>
        </p:nvSpPr>
        <p:spPr>
          <a:xfrm>
            <a:off x="623557" y="365127"/>
            <a:ext cx="10943426" cy="646929"/>
          </a:xfrm>
        </p:spPr>
        <p:txBody>
          <a:bodyPr>
            <a:normAutofit/>
          </a:bodyPr>
          <a:lstStyle/>
          <a:p>
            <a:r>
              <a:rPr lang="en-CA" noProof="0"/>
              <a:t>Creativity &amp; Innovation</a:t>
            </a:r>
          </a:p>
        </p:txBody>
      </p:sp>
      <p:sp>
        <p:nvSpPr>
          <p:cNvPr id="10" name="Content Placeholder 9">
            <a:extLst>
              <a:ext uri="{FF2B5EF4-FFF2-40B4-BE49-F238E27FC236}">
                <a16:creationId xmlns:a16="http://schemas.microsoft.com/office/drawing/2014/main" id="{093B87B0-DADC-5A76-1F30-889DCDF3E8B6}"/>
              </a:ext>
            </a:extLst>
          </p:cNvPr>
          <p:cNvSpPr>
            <a:spLocks noGrp="1"/>
          </p:cNvSpPr>
          <p:nvPr>
            <p:ph idx="1"/>
          </p:nvPr>
        </p:nvSpPr>
        <p:spPr/>
        <p:txBody>
          <a:bodyPr>
            <a:normAutofit/>
          </a:bodyPr>
          <a:lstStyle/>
          <a:p>
            <a:r>
              <a:rPr lang="en-CA" noProof="0"/>
              <a:t>Reverse brainstorming</a:t>
            </a:r>
          </a:p>
          <a:p>
            <a:pPr marL="541337" lvl="2" indent="-457200">
              <a:buFont typeface="+mj-lt"/>
              <a:buAutoNum type="arabicPeriod"/>
            </a:pPr>
            <a:r>
              <a:rPr lang="en-GB"/>
              <a:t>Identify the problem or challenge, like “increase productivity.”  </a:t>
            </a:r>
          </a:p>
          <a:p>
            <a:pPr marL="541337" lvl="2" indent="-457200">
              <a:buFont typeface="+mj-lt"/>
              <a:buAutoNum type="arabicPeriod"/>
            </a:pPr>
            <a:r>
              <a:rPr lang="en-GB"/>
              <a:t>Pose a reverse brainstorming question, like “How can we intentionally reduce productivity within our team?” to prompt creative thinking.  </a:t>
            </a:r>
          </a:p>
          <a:p>
            <a:pPr marL="541337" lvl="2" indent="-457200">
              <a:buFont typeface="+mj-lt"/>
              <a:buAutoNum type="arabicPeriod"/>
            </a:pPr>
            <a:r>
              <a:rPr lang="en-GB"/>
              <a:t>Team members generate ideas that'll make the problem worse.  </a:t>
            </a:r>
          </a:p>
          <a:p>
            <a:pPr marL="541337" lvl="2" indent="-457200">
              <a:buFont typeface="+mj-lt"/>
              <a:buAutoNum type="arabicPeriod"/>
            </a:pPr>
            <a:r>
              <a:rPr lang="en-GB" err="1"/>
              <a:t>Analyze</a:t>
            </a:r>
            <a:r>
              <a:rPr lang="en-GB"/>
              <a:t> each idea to determine the underlying causes. </a:t>
            </a:r>
          </a:p>
          <a:p>
            <a:pPr marL="541337" lvl="2" indent="-457200">
              <a:buFont typeface="+mj-lt"/>
              <a:buAutoNum type="arabicPeriod"/>
            </a:pPr>
            <a:r>
              <a:rPr lang="en-GB"/>
              <a:t>Reverse! Flip the negative ideas into positive solutions.  </a:t>
            </a:r>
          </a:p>
          <a:p>
            <a:pPr marL="541337" lvl="2" indent="-457200">
              <a:buFont typeface="+mj-lt"/>
              <a:buAutoNum type="arabicPeriod"/>
            </a:pPr>
            <a:r>
              <a:rPr lang="en-GB"/>
              <a:t>Produce effective potential solutions for your initial problem statement. </a:t>
            </a:r>
            <a:endParaRPr lang="en-CA" noProof="0"/>
          </a:p>
        </p:txBody>
      </p:sp>
      <p:sp>
        <p:nvSpPr>
          <p:cNvPr id="5" name="Footer Placeholder 3">
            <a:extLst>
              <a:ext uri="{FF2B5EF4-FFF2-40B4-BE49-F238E27FC236}">
                <a16:creationId xmlns:a16="http://schemas.microsoft.com/office/drawing/2014/main" id="{90076F77-115E-8488-464C-84392BBBA632}"/>
              </a:ext>
            </a:extLst>
          </p:cNvPr>
          <p:cNvSpPr>
            <a:spLocks noGrp="1"/>
          </p:cNvSpPr>
          <p:nvPr>
            <p:ph type="ftr" sz="quarter" idx="3"/>
          </p:nvPr>
        </p:nvSpPr>
        <p:spPr>
          <a:xfrm>
            <a:off x="621129" y="6310310"/>
            <a:ext cx="4158502" cy="365125"/>
          </a:xfrm>
        </p:spPr>
        <p:txBody>
          <a:bodyPr/>
          <a:lstStyle/>
          <a:p>
            <a:r>
              <a:rPr lang="en-CA" noProof="0"/>
              <a:t>Skills for Success: Creativity &amp; Innovation</a:t>
            </a:r>
          </a:p>
        </p:txBody>
      </p:sp>
      <p:sp>
        <p:nvSpPr>
          <p:cNvPr id="8" name="Slide Number Placeholder 6">
            <a:extLst>
              <a:ext uri="{FF2B5EF4-FFF2-40B4-BE49-F238E27FC236}">
                <a16:creationId xmlns:a16="http://schemas.microsoft.com/office/drawing/2014/main" id="{564609AE-A71D-B906-0C8D-9295F8F0A68F}"/>
              </a:ext>
            </a:extLst>
          </p:cNvPr>
          <p:cNvSpPr>
            <a:spLocks noGrp="1"/>
          </p:cNvSpPr>
          <p:nvPr>
            <p:ph type="sldNum" sz="quarter" idx="4"/>
          </p:nvPr>
        </p:nvSpPr>
        <p:spPr>
          <a:xfrm>
            <a:off x="10293098" y="6356352"/>
            <a:ext cx="1273885" cy="365125"/>
          </a:xfrm>
        </p:spPr>
        <p:txBody>
          <a:bodyPr/>
          <a:lstStyle/>
          <a:p>
            <a:fld id="{41461A4C-1453-7247-9AAE-4D0675A386AC}" type="slidenum">
              <a:rPr lang="en-CA" noProof="0" smtClean="0"/>
              <a:pPr/>
              <a:t>41</a:t>
            </a:fld>
            <a:endParaRPr lang="en-CA" noProof="0"/>
          </a:p>
        </p:txBody>
      </p:sp>
      <p:sp>
        <p:nvSpPr>
          <p:cNvPr id="16" name="Freeform: Shape 15">
            <a:extLst>
              <a:ext uri="{FF2B5EF4-FFF2-40B4-BE49-F238E27FC236}">
                <a16:creationId xmlns:a16="http://schemas.microsoft.com/office/drawing/2014/main" id="{B79ED77E-3733-C7B6-8FB6-C401024014A2}"/>
              </a:ext>
            </a:extLst>
          </p:cNvPr>
          <p:cNvSpPr/>
          <p:nvPr/>
        </p:nvSpPr>
        <p:spPr>
          <a:xfrm>
            <a:off x="631383"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6452069"/>
              <a:satOff val="25227"/>
              <a:lumOff val="-353"/>
              <a:alphaOff val="0"/>
            </a:schemeClr>
          </a:fillRef>
          <a:effectRef idx="2">
            <a:schemeClr val="accent2">
              <a:hueOff val="-6452069"/>
              <a:satOff val="25227"/>
              <a:lumOff val="-353"/>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CA" sz="1300" kern="1200" noProof="0"/>
              <a:t>Develop your ideas</a:t>
            </a:r>
          </a:p>
        </p:txBody>
      </p:sp>
      <p:sp>
        <p:nvSpPr>
          <p:cNvPr id="9" name="Freeform: Shape 8">
            <a:extLst>
              <a:ext uri="{FF2B5EF4-FFF2-40B4-BE49-F238E27FC236}">
                <a16:creationId xmlns:a16="http://schemas.microsoft.com/office/drawing/2014/main" id="{8C7DCA07-05BD-5610-9975-CA46DAE3C3A6}"/>
              </a:ext>
            </a:extLst>
          </p:cNvPr>
          <p:cNvSpPr/>
          <p:nvPr/>
        </p:nvSpPr>
        <p:spPr>
          <a:xfrm>
            <a:off x="648842"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6452069"/>
              <a:satOff val="25227"/>
              <a:lumOff val="-353"/>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CA" sz="1000" noProof="0"/>
              <a:t>Reverse ideas and approaches to see if the opposite is true</a:t>
            </a:r>
          </a:p>
          <a:p>
            <a:pPr marL="87313" lvl="1" indent="-87313" defTabSz="400050">
              <a:lnSpc>
                <a:spcPct val="110000"/>
              </a:lnSpc>
              <a:spcBef>
                <a:spcPts val="300"/>
              </a:spcBef>
              <a:spcAft>
                <a:spcPts val="300"/>
              </a:spcAft>
              <a:buChar char="•"/>
            </a:pPr>
            <a:r>
              <a:rPr lang="en-CA" sz="1000" noProof="0"/>
              <a:t>Expand on ideas and approaches</a:t>
            </a:r>
          </a:p>
        </p:txBody>
      </p:sp>
      <p:grpSp>
        <p:nvGrpSpPr>
          <p:cNvPr id="7" name="Group 6">
            <a:extLst>
              <a:ext uri="{FF2B5EF4-FFF2-40B4-BE49-F238E27FC236}">
                <a16:creationId xmlns:a16="http://schemas.microsoft.com/office/drawing/2014/main" id="{BDDF4F96-37F7-D1E4-DDAA-2A2B251F03EA}"/>
              </a:ext>
            </a:extLst>
          </p:cNvPr>
          <p:cNvGrpSpPr/>
          <p:nvPr/>
        </p:nvGrpSpPr>
        <p:grpSpPr>
          <a:xfrm>
            <a:off x="5650835" y="5937334"/>
            <a:ext cx="914400" cy="914400"/>
            <a:chOff x="4379494" y="5853110"/>
            <a:chExt cx="914400" cy="914400"/>
          </a:xfrm>
        </p:grpSpPr>
        <p:pic>
          <p:nvPicPr>
            <p:cNvPr id="11" name="Graphic 10" descr="Storytelling outline">
              <a:extLst>
                <a:ext uri="{FF2B5EF4-FFF2-40B4-BE49-F238E27FC236}">
                  <a16:creationId xmlns:a16="http://schemas.microsoft.com/office/drawing/2014/main" id="{E4A3E354-9E1E-BDB3-B6AA-E004C057373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12" name="Diamond 11">
              <a:extLst>
                <a:ext uri="{FF2B5EF4-FFF2-40B4-BE49-F238E27FC236}">
                  <a16:creationId xmlns:a16="http://schemas.microsoft.com/office/drawing/2014/main" id="{3BE5ED53-FFEC-B30F-424F-AC823F892C17}"/>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700">
                  <a:solidFill>
                    <a:schemeClr val="accent2"/>
                  </a:solidFill>
                </a:rPr>
                <a:t>27-28</a:t>
              </a:r>
              <a:endParaRPr lang="en-US" sz="700">
                <a:solidFill>
                  <a:schemeClr val="accent2"/>
                </a:solidFill>
              </a:endParaRPr>
            </a:p>
          </p:txBody>
        </p:sp>
      </p:grpSp>
    </p:spTree>
    <p:extLst>
      <p:ext uri="{BB962C8B-B14F-4D97-AF65-F5344CB8AC3E}">
        <p14:creationId xmlns:p14="http://schemas.microsoft.com/office/powerpoint/2010/main" val="15825887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1000"/>
                                        <p:tgtEl>
                                          <p:spTgt spid="10">
                                            <p:txEl>
                                              <p:pRg st="1" end="1"/>
                                            </p:txEl>
                                          </p:spTgt>
                                        </p:tgtEl>
                                      </p:cBhvr>
                                    </p:animEffect>
                                    <p:anim calcmode="lin" valueType="num">
                                      <p:cBhvr>
                                        <p:cTn id="13"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0">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1000"/>
                                        <p:tgtEl>
                                          <p:spTgt spid="10">
                                            <p:txEl>
                                              <p:pRg st="2" end="2"/>
                                            </p:txEl>
                                          </p:spTgt>
                                        </p:tgtEl>
                                      </p:cBhvr>
                                    </p:animEffect>
                                    <p:anim calcmode="lin" valueType="num">
                                      <p:cBhvr>
                                        <p:cTn id="18"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0">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fade">
                                      <p:cBhvr>
                                        <p:cTn id="22" dur="1000"/>
                                        <p:tgtEl>
                                          <p:spTgt spid="10">
                                            <p:txEl>
                                              <p:pRg st="3" end="3"/>
                                            </p:txEl>
                                          </p:spTgt>
                                        </p:tgtEl>
                                      </p:cBhvr>
                                    </p:animEffect>
                                    <p:anim calcmode="lin" valueType="num">
                                      <p:cBhvr>
                                        <p:cTn id="23"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10">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fade">
                                      <p:cBhvr>
                                        <p:cTn id="27" dur="1000"/>
                                        <p:tgtEl>
                                          <p:spTgt spid="10">
                                            <p:txEl>
                                              <p:pRg st="4" end="4"/>
                                            </p:txEl>
                                          </p:spTgt>
                                        </p:tgtEl>
                                      </p:cBhvr>
                                    </p:animEffect>
                                    <p:anim calcmode="lin" valueType="num">
                                      <p:cBhvr>
                                        <p:cTn id="28"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10">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0">
                                            <p:txEl>
                                              <p:pRg st="5" end="5"/>
                                            </p:txEl>
                                          </p:spTgt>
                                        </p:tgtEl>
                                        <p:attrNameLst>
                                          <p:attrName>style.visibility</p:attrName>
                                        </p:attrNameLst>
                                      </p:cBhvr>
                                      <p:to>
                                        <p:strVal val="visible"/>
                                      </p:to>
                                    </p:set>
                                    <p:animEffect transition="in" filter="fade">
                                      <p:cBhvr>
                                        <p:cTn id="32" dur="1000"/>
                                        <p:tgtEl>
                                          <p:spTgt spid="10">
                                            <p:txEl>
                                              <p:pRg st="5" end="5"/>
                                            </p:txEl>
                                          </p:spTgt>
                                        </p:tgtEl>
                                      </p:cBhvr>
                                    </p:animEffect>
                                    <p:anim calcmode="lin" valueType="num">
                                      <p:cBhvr>
                                        <p:cTn id="33"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10">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xEl>
                                              <p:pRg st="6" end="6"/>
                                            </p:txEl>
                                          </p:spTgt>
                                        </p:tgtEl>
                                        <p:attrNameLst>
                                          <p:attrName>style.visibility</p:attrName>
                                        </p:attrNameLst>
                                      </p:cBhvr>
                                      <p:to>
                                        <p:strVal val="visible"/>
                                      </p:to>
                                    </p:set>
                                    <p:animEffect transition="in" filter="fade">
                                      <p:cBhvr>
                                        <p:cTn id="37" dur="1000"/>
                                        <p:tgtEl>
                                          <p:spTgt spid="10">
                                            <p:txEl>
                                              <p:pRg st="6" end="6"/>
                                            </p:txEl>
                                          </p:spTgt>
                                        </p:tgtEl>
                                      </p:cBhvr>
                                    </p:animEffect>
                                    <p:anim calcmode="lin" valueType="num">
                                      <p:cBhvr>
                                        <p:cTn id="38" dur="1000" fill="hold"/>
                                        <p:tgtEl>
                                          <p:spTgt spid="10">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10">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D64B1-EC76-F6D6-C0CE-7AD81D2B586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69EFC31-6D02-CA42-F2FB-BE336441BBCB}"/>
              </a:ext>
            </a:extLst>
          </p:cNvPr>
          <p:cNvSpPr>
            <a:spLocks noGrp="1"/>
          </p:cNvSpPr>
          <p:nvPr>
            <p:ph type="title"/>
          </p:nvPr>
        </p:nvSpPr>
        <p:spPr>
          <a:xfrm>
            <a:off x="623557" y="365127"/>
            <a:ext cx="10943426" cy="646929"/>
          </a:xfrm>
        </p:spPr>
        <p:txBody>
          <a:bodyPr>
            <a:normAutofit/>
          </a:bodyPr>
          <a:lstStyle/>
          <a:p>
            <a:r>
              <a:rPr lang="en-CA" noProof="0"/>
              <a:t>Creativity &amp; Innovation</a:t>
            </a:r>
          </a:p>
        </p:txBody>
      </p:sp>
      <p:sp>
        <p:nvSpPr>
          <p:cNvPr id="9" name="Content Placeholder 8">
            <a:extLst>
              <a:ext uri="{FF2B5EF4-FFF2-40B4-BE49-F238E27FC236}">
                <a16:creationId xmlns:a16="http://schemas.microsoft.com/office/drawing/2014/main" id="{ED9B4E1F-8644-BA53-1799-E22D680426A9}"/>
              </a:ext>
            </a:extLst>
          </p:cNvPr>
          <p:cNvSpPr>
            <a:spLocks noGrp="1"/>
          </p:cNvSpPr>
          <p:nvPr>
            <p:ph idx="1"/>
          </p:nvPr>
        </p:nvSpPr>
        <p:spPr>
          <a:xfrm>
            <a:off x="2647950" y="1376040"/>
            <a:ext cx="8919033" cy="4800924"/>
          </a:xfrm>
        </p:spPr>
        <p:txBody>
          <a:bodyPr>
            <a:normAutofit/>
          </a:bodyPr>
          <a:lstStyle/>
          <a:p>
            <a:r>
              <a:rPr lang="en-CA" noProof="0"/>
              <a:t>Learning from mistakes: Six questions</a:t>
            </a:r>
          </a:p>
          <a:p>
            <a:pPr marL="541337" lvl="2" indent="-457200">
              <a:buFont typeface="+mj-lt"/>
              <a:buAutoNum type="arabicPeriod"/>
            </a:pPr>
            <a:r>
              <a:rPr lang="en-GB"/>
              <a:t>What is the decision you’re facing now?</a:t>
            </a:r>
          </a:p>
          <a:p>
            <a:pPr marL="541337" lvl="2" indent="-457200">
              <a:buFont typeface="+mj-lt"/>
              <a:buAutoNum type="arabicPeriod"/>
            </a:pPr>
            <a:r>
              <a:rPr lang="en-GB"/>
              <a:t>What is it about the current decision that is stressful for you, and what is your go-to approach for solving it?</a:t>
            </a:r>
          </a:p>
          <a:p>
            <a:pPr marL="541337" lvl="2" indent="-457200">
              <a:buFont typeface="+mj-lt"/>
              <a:buAutoNum type="arabicPeriod"/>
            </a:pPr>
            <a:r>
              <a:rPr lang="en-GB"/>
              <a:t>What are one or two previous decisions that you want to learn from? What didn’t go well? Why do you think it didn’t go well?</a:t>
            </a:r>
          </a:p>
          <a:p>
            <a:pPr marL="541337" lvl="2" indent="-457200">
              <a:buFont typeface="+mj-lt"/>
              <a:buAutoNum type="arabicPeriod"/>
            </a:pPr>
            <a:r>
              <a:rPr lang="en-GB"/>
              <a:t>With 20/20 hindsight, what assumptions did you make that might have contributed to the outcome?</a:t>
            </a:r>
          </a:p>
          <a:p>
            <a:pPr marL="541337" lvl="2" indent="-457200">
              <a:buFont typeface="+mj-lt"/>
              <a:buAutoNum type="arabicPeriod"/>
            </a:pPr>
            <a:r>
              <a:rPr lang="en-GB"/>
              <a:t>How might you apply your learning to the current decision you face?</a:t>
            </a:r>
          </a:p>
          <a:p>
            <a:pPr marL="541337" lvl="2" indent="-457200">
              <a:buFont typeface="+mj-lt"/>
              <a:buAutoNum type="arabicPeriod"/>
            </a:pPr>
            <a:r>
              <a:rPr lang="en-GB"/>
              <a:t>What is your solution now?</a:t>
            </a:r>
            <a:endParaRPr lang="en-CA" noProof="0"/>
          </a:p>
        </p:txBody>
      </p:sp>
      <p:sp>
        <p:nvSpPr>
          <p:cNvPr id="5" name="Footer Placeholder 3">
            <a:extLst>
              <a:ext uri="{FF2B5EF4-FFF2-40B4-BE49-F238E27FC236}">
                <a16:creationId xmlns:a16="http://schemas.microsoft.com/office/drawing/2014/main" id="{094287D8-5FC6-C18D-55A0-1019A00F139C}"/>
              </a:ext>
            </a:extLst>
          </p:cNvPr>
          <p:cNvSpPr>
            <a:spLocks noGrp="1"/>
          </p:cNvSpPr>
          <p:nvPr>
            <p:ph type="ftr" sz="quarter" idx="3"/>
          </p:nvPr>
        </p:nvSpPr>
        <p:spPr>
          <a:xfrm>
            <a:off x="621129" y="6310310"/>
            <a:ext cx="4158502" cy="365125"/>
          </a:xfrm>
        </p:spPr>
        <p:txBody>
          <a:bodyPr/>
          <a:lstStyle/>
          <a:p>
            <a:r>
              <a:rPr lang="en-CA" noProof="0"/>
              <a:t>Skills for Success: Creativity &amp; Innovation</a:t>
            </a:r>
          </a:p>
        </p:txBody>
      </p:sp>
      <p:sp>
        <p:nvSpPr>
          <p:cNvPr id="8" name="Slide Number Placeholder 6">
            <a:extLst>
              <a:ext uri="{FF2B5EF4-FFF2-40B4-BE49-F238E27FC236}">
                <a16:creationId xmlns:a16="http://schemas.microsoft.com/office/drawing/2014/main" id="{BBB5076A-06AC-7BEF-B466-D56DB8B09AAA}"/>
              </a:ext>
            </a:extLst>
          </p:cNvPr>
          <p:cNvSpPr>
            <a:spLocks noGrp="1"/>
          </p:cNvSpPr>
          <p:nvPr>
            <p:ph type="sldNum" sz="quarter" idx="4"/>
          </p:nvPr>
        </p:nvSpPr>
        <p:spPr>
          <a:xfrm>
            <a:off x="10293098" y="6356352"/>
            <a:ext cx="1273885" cy="365125"/>
          </a:xfrm>
        </p:spPr>
        <p:txBody>
          <a:bodyPr/>
          <a:lstStyle/>
          <a:p>
            <a:fld id="{41461A4C-1453-7247-9AAE-4D0675A386AC}" type="slidenum">
              <a:rPr lang="en-CA" noProof="0" smtClean="0"/>
              <a:pPr/>
              <a:t>42</a:t>
            </a:fld>
            <a:endParaRPr lang="en-CA" noProof="0"/>
          </a:p>
        </p:txBody>
      </p:sp>
      <p:sp>
        <p:nvSpPr>
          <p:cNvPr id="18" name="Freeform: Shape 17">
            <a:extLst>
              <a:ext uri="{FF2B5EF4-FFF2-40B4-BE49-F238E27FC236}">
                <a16:creationId xmlns:a16="http://schemas.microsoft.com/office/drawing/2014/main" id="{812A4E6D-2B9A-ED14-13AA-C8537CEDCA7F}"/>
              </a:ext>
            </a:extLst>
          </p:cNvPr>
          <p:cNvSpPr/>
          <p:nvPr/>
        </p:nvSpPr>
        <p:spPr>
          <a:xfrm>
            <a:off x="618385" y="1371205"/>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8602758"/>
              <a:satOff val="33636"/>
              <a:lumOff val="-470"/>
              <a:alphaOff val="0"/>
            </a:schemeClr>
          </a:fillRef>
          <a:effectRef idx="2">
            <a:schemeClr val="accent2">
              <a:hueOff val="-8602758"/>
              <a:satOff val="33636"/>
              <a:lumOff val="-47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CA" sz="1300" kern="1200" noProof="0"/>
              <a:t>Apply your ideas</a:t>
            </a:r>
          </a:p>
        </p:txBody>
      </p:sp>
      <p:sp>
        <p:nvSpPr>
          <p:cNvPr id="11" name="Freeform: Shape 10">
            <a:extLst>
              <a:ext uri="{FF2B5EF4-FFF2-40B4-BE49-F238E27FC236}">
                <a16:creationId xmlns:a16="http://schemas.microsoft.com/office/drawing/2014/main" id="{6F597739-04AC-3699-16B6-DE452A668C9B}"/>
              </a:ext>
            </a:extLst>
          </p:cNvPr>
          <p:cNvSpPr/>
          <p:nvPr/>
        </p:nvSpPr>
        <p:spPr>
          <a:xfrm>
            <a:off x="635314" y="2771613"/>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8602758"/>
              <a:satOff val="33636"/>
              <a:lumOff val="-47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CA" sz="1000" noProof="0"/>
              <a:t>Act on the creative ideas and approaches to make tangible and useful contributions</a:t>
            </a:r>
          </a:p>
          <a:p>
            <a:pPr marL="87313" lvl="1" indent="-87313" defTabSz="400050">
              <a:lnSpc>
                <a:spcPct val="110000"/>
              </a:lnSpc>
              <a:spcBef>
                <a:spcPts val="300"/>
              </a:spcBef>
              <a:spcAft>
                <a:spcPts val="300"/>
              </a:spcAft>
              <a:buChar char="•"/>
            </a:pPr>
            <a:r>
              <a:rPr lang="en-CA" sz="1000" noProof="0"/>
              <a:t>Expect failures</a:t>
            </a:r>
          </a:p>
          <a:p>
            <a:pPr marL="87313" lvl="1" indent="-87313" defTabSz="400050">
              <a:lnSpc>
                <a:spcPct val="110000"/>
              </a:lnSpc>
              <a:spcBef>
                <a:spcPts val="300"/>
              </a:spcBef>
              <a:spcAft>
                <a:spcPts val="300"/>
              </a:spcAft>
              <a:buChar char="•"/>
            </a:pPr>
            <a:r>
              <a:rPr lang="en-CA" sz="1000" noProof="0"/>
              <a:t>Learn from failures to improve</a:t>
            </a:r>
          </a:p>
        </p:txBody>
      </p:sp>
      <p:grpSp>
        <p:nvGrpSpPr>
          <p:cNvPr id="7" name="Group 6">
            <a:extLst>
              <a:ext uri="{FF2B5EF4-FFF2-40B4-BE49-F238E27FC236}">
                <a16:creationId xmlns:a16="http://schemas.microsoft.com/office/drawing/2014/main" id="{B2E3379D-B98E-BC13-68A1-2F0198DF37EE}"/>
              </a:ext>
            </a:extLst>
          </p:cNvPr>
          <p:cNvGrpSpPr/>
          <p:nvPr/>
        </p:nvGrpSpPr>
        <p:grpSpPr>
          <a:xfrm>
            <a:off x="5650835" y="5937334"/>
            <a:ext cx="914400" cy="914400"/>
            <a:chOff x="4379494" y="5853110"/>
            <a:chExt cx="914400" cy="914400"/>
          </a:xfrm>
        </p:grpSpPr>
        <p:pic>
          <p:nvPicPr>
            <p:cNvPr id="10" name="Graphic 9" descr="Storytelling outline">
              <a:extLst>
                <a:ext uri="{FF2B5EF4-FFF2-40B4-BE49-F238E27FC236}">
                  <a16:creationId xmlns:a16="http://schemas.microsoft.com/office/drawing/2014/main" id="{82424F06-4247-C7C2-DF36-6FA64973ED0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12" name="Diamond 11">
              <a:extLst>
                <a:ext uri="{FF2B5EF4-FFF2-40B4-BE49-F238E27FC236}">
                  <a16:creationId xmlns:a16="http://schemas.microsoft.com/office/drawing/2014/main" id="{EAB714E5-59E1-C17F-B9F8-0760CD672375}"/>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700">
                  <a:solidFill>
                    <a:schemeClr val="accent2"/>
                  </a:solidFill>
                </a:rPr>
                <a:t>29-30</a:t>
              </a:r>
              <a:endParaRPr lang="en-US" sz="700">
                <a:solidFill>
                  <a:schemeClr val="accent2"/>
                </a:solidFill>
              </a:endParaRPr>
            </a:p>
          </p:txBody>
        </p:sp>
      </p:grpSp>
    </p:spTree>
    <p:extLst>
      <p:ext uri="{BB962C8B-B14F-4D97-AF65-F5344CB8AC3E}">
        <p14:creationId xmlns:p14="http://schemas.microsoft.com/office/powerpoint/2010/main" val="29261431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1000"/>
                                        <p:tgtEl>
                                          <p:spTgt spid="9">
                                            <p:txEl>
                                              <p:pRg st="1" end="1"/>
                                            </p:txEl>
                                          </p:spTgt>
                                        </p:tgtEl>
                                      </p:cBhvr>
                                    </p:animEffect>
                                    <p:anim calcmode="lin" valueType="num">
                                      <p:cBhvr>
                                        <p:cTn id="13"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9">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1000"/>
                                        <p:tgtEl>
                                          <p:spTgt spid="9">
                                            <p:txEl>
                                              <p:pRg st="2" end="2"/>
                                            </p:txEl>
                                          </p:spTgt>
                                        </p:tgtEl>
                                      </p:cBhvr>
                                    </p:animEffect>
                                    <p:anim calcmode="lin" valueType="num">
                                      <p:cBhvr>
                                        <p:cTn id="18"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9">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1000"/>
                                        <p:tgtEl>
                                          <p:spTgt spid="9">
                                            <p:txEl>
                                              <p:pRg st="3" end="3"/>
                                            </p:txEl>
                                          </p:spTgt>
                                        </p:tgtEl>
                                      </p:cBhvr>
                                    </p:animEffect>
                                    <p:anim calcmode="lin" valueType="num">
                                      <p:cBhvr>
                                        <p:cTn id="23"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9">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1000"/>
                                        <p:tgtEl>
                                          <p:spTgt spid="9">
                                            <p:txEl>
                                              <p:pRg st="4" end="4"/>
                                            </p:txEl>
                                          </p:spTgt>
                                        </p:tgtEl>
                                      </p:cBhvr>
                                    </p:animEffect>
                                    <p:anim calcmode="lin" valueType="num">
                                      <p:cBhvr>
                                        <p:cTn id="28"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9">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fade">
                                      <p:cBhvr>
                                        <p:cTn id="32" dur="1000"/>
                                        <p:tgtEl>
                                          <p:spTgt spid="9">
                                            <p:txEl>
                                              <p:pRg st="5" end="5"/>
                                            </p:txEl>
                                          </p:spTgt>
                                        </p:tgtEl>
                                      </p:cBhvr>
                                    </p:animEffect>
                                    <p:anim calcmode="lin" valueType="num">
                                      <p:cBhvr>
                                        <p:cTn id="33"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9">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9">
                                            <p:txEl>
                                              <p:pRg st="6" end="6"/>
                                            </p:txEl>
                                          </p:spTgt>
                                        </p:tgtEl>
                                        <p:attrNameLst>
                                          <p:attrName>style.visibility</p:attrName>
                                        </p:attrNameLst>
                                      </p:cBhvr>
                                      <p:to>
                                        <p:strVal val="visible"/>
                                      </p:to>
                                    </p:set>
                                    <p:animEffect transition="in" filter="fade">
                                      <p:cBhvr>
                                        <p:cTn id="37" dur="1000"/>
                                        <p:tgtEl>
                                          <p:spTgt spid="9">
                                            <p:txEl>
                                              <p:pRg st="6" end="6"/>
                                            </p:txEl>
                                          </p:spTgt>
                                        </p:tgtEl>
                                      </p:cBhvr>
                                    </p:animEffect>
                                    <p:anim calcmode="lin" valueType="num">
                                      <p:cBhvr>
                                        <p:cTn id="38"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48C49-B1BE-5F20-D02A-8562BB8758D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4298613-4F9E-25C6-B285-AE0EA4B2EA0C}"/>
              </a:ext>
            </a:extLst>
          </p:cNvPr>
          <p:cNvSpPr>
            <a:spLocks noGrp="1"/>
          </p:cNvSpPr>
          <p:nvPr>
            <p:ph type="title"/>
          </p:nvPr>
        </p:nvSpPr>
        <p:spPr>
          <a:xfrm>
            <a:off x="623557" y="365127"/>
            <a:ext cx="10943426" cy="646929"/>
          </a:xfrm>
        </p:spPr>
        <p:txBody>
          <a:bodyPr>
            <a:normAutofit/>
          </a:bodyPr>
          <a:lstStyle/>
          <a:p>
            <a:r>
              <a:rPr lang="en-CA" noProof="0"/>
              <a:t>Creativity &amp; Innovation</a:t>
            </a:r>
          </a:p>
        </p:txBody>
      </p:sp>
      <p:sp>
        <p:nvSpPr>
          <p:cNvPr id="9" name="Content Placeholder 8">
            <a:extLst>
              <a:ext uri="{FF2B5EF4-FFF2-40B4-BE49-F238E27FC236}">
                <a16:creationId xmlns:a16="http://schemas.microsoft.com/office/drawing/2014/main" id="{96E54A19-3B2E-114F-1096-9E83287A241A}"/>
              </a:ext>
            </a:extLst>
          </p:cNvPr>
          <p:cNvSpPr>
            <a:spLocks noGrp="1"/>
          </p:cNvSpPr>
          <p:nvPr>
            <p:ph idx="1"/>
          </p:nvPr>
        </p:nvSpPr>
        <p:spPr>
          <a:xfrm>
            <a:off x="2647950" y="1376040"/>
            <a:ext cx="8919033" cy="4800924"/>
          </a:xfrm>
        </p:spPr>
        <p:txBody>
          <a:bodyPr>
            <a:normAutofit/>
          </a:bodyPr>
          <a:lstStyle/>
          <a:p>
            <a:r>
              <a:rPr lang="en-GB"/>
              <a:t>Fostering a Culture of Psychological Safety </a:t>
            </a:r>
          </a:p>
          <a:p>
            <a:pPr lvl="2"/>
            <a:r>
              <a:rPr lang="en-GB"/>
              <a:t>Creating an environment where individuals feel safe to take risks and express unconventional ideas without fear of criticism encourages experimentation and innovation</a:t>
            </a:r>
          </a:p>
          <a:p>
            <a:pPr lvl="2"/>
            <a:r>
              <a:rPr lang="en-GB"/>
              <a:t>Psychological safety is a key factor in promoting creative contributions within teams</a:t>
            </a:r>
            <a:endParaRPr lang="en-CA" noProof="0"/>
          </a:p>
        </p:txBody>
      </p:sp>
      <p:sp>
        <p:nvSpPr>
          <p:cNvPr id="5" name="Footer Placeholder 3">
            <a:extLst>
              <a:ext uri="{FF2B5EF4-FFF2-40B4-BE49-F238E27FC236}">
                <a16:creationId xmlns:a16="http://schemas.microsoft.com/office/drawing/2014/main" id="{F242256D-DD15-643E-087B-7CA556149CC9}"/>
              </a:ext>
            </a:extLst>
          </p:cNvPr>
          <p:cNvSpPr>
            <a:spLocks noGrp="1"/>
          </p:cNvSpPr>
          <p:nvPr>
            <p:ph type="ftr" sz="quarter" idx="3"/>
          </p:nvPr>
        </p:nvSpPr>
        <p:spPr>
          <a:xfrm>
            <a:off x="621129" y="6310310"/>
            <a:ext cx="4158502" cy="365125"/>
          </a:xfrm>
        </p:spPr>
        <p:txBody>
          <a:bodyPr/>
          <a:lstStyle/>
          <a:p>
            <a:r>
              <a:rPr lang="en-CA" noProof="0"/>
              <a:t>Skills for Success: Creativity &amp; Innovation</a:t>
            </a:r>
          </a:p>
        </p:txBody>
      </p:sp>
      <p:sp>
        <p:nvSpPr>
          <p:cNvPr id="8" name="Slide Number Placeholder 6">
            <a:extLst>
              <a:ext uri="{FF2B5EF4-FFF2-40B4-BE49-F238E27FC236}">
                <a16:creationId xmlns:a16="http://schemas.microsoft.com/office/drawing/2014/main" id="{E5B617F6-F1CB-7D87-CAEA-DC8DC79228E6}"/>
              </a:ext>
            </a:extLst>
          </p:cNvPr>
          <p:cNvSpPr>
            <a:spLocks noGrp="1"/>
          </p:cNvSpPr>
          <p:nvPr>
            <p:ph type="sldNum" sz="quarter" idx="4"/>
          </p:nvPr>
        </p:nvSpPr>
        <p:spPr>
          <a:xfrm>
            <a:off x="10293098" y="6356352"/>
            <a:ext cx="1273885" cy="365125"/>
          </a:xfrm>
        </p:spPr>
        <p:txBody>
          <a:bodyPr/>
          <a:lstStyle/>
          <a:p>
            <a:fld id="{41461A4C-1453-7247-9AAE-4D0675A386AC}" type="slidenum">
              <a:rPr lang="en-CA" noProof="0" smtClean="0"/>
              <a:pPr/>
              <a:t>43</a:t>
            </a:fld>
            <a:endParaRPr lang="en-CA" noProof="0"/>
          </a:p>
        </p:txBody>
      </p:sp>
      <p:sp>
        <p:nvSpPr>
          <p:cNvPr id="19" name="Freeform: Shape 18">
            <a:extLst>
              <a:ext uri="{FF2B5EF4-FFF2-40B4-BE49-F238E27FC236}">
                <a16:creationId xmlns:a16="http://schemas.microsoft.com/office/drawing/2014/main" id="{869C13E8-A73E-B11D-8546-8D3F4161BB3A}"/>
              </a:ext>
            </a:extLst>
          </p:cNvPr>
          <p:cNvSpPr/>
          <p:nvPr/>
        </p:nvSpPr>
        <p:spPr>
          <a:xfrm>
            <a:off x="656485"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10753447"/>
              <a:satOff val="42045"/>
              <a:lumOff val="-588"/>
              <a:alphaOff val="0"/>
            </a:schemeClr>
          </a:fillRef>
          <a:effectRef idx="2">
            <a:schemeClr val="accent2">
              <a:hueOff val="-10753447"/>
              <a:satOff val="42045"/>
              <a:lumOff val="-58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CA" sz="1300" kern="1200" noProof="0"/>
              <a:t>Facilitate a creative &amp; innovative environment </a:t>
            </a:r>
          </a:p>
        </p:txBody>
      </p:sp>
      <p:sp>
        <p:nvSpPr>
          <p:cNvPr id="13" name="Freeform: Shape 12">
            <a:extLst>
              <a:ext uri="{FF2B5EF4-FFF2-40B4-BE49-F238E27FC236}">
                <a16:creationId xmlns:a16="http://schemas.microsoft.com/office/drawing/2014/main" id="{429D4D1E-5F0D-6E43-AF14-074B7D4359FC}"/>
              </a:ext>
            </a:extLst>
          </p:cNvPr>
          <p:cNvSpPr/>
          <p:nvPr/>
        </p:nvSpPr>
        <p:spPr>
          <a:xfrm>
            <a:off x="672884"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10753447"/>
              <a:satOff val="42045"/>
              <a:lumOff val="-588"/>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CA" sz="1000" noProof="0"/>
              <a:t>Encourage habits and behaviors that facilitate creativity and innovation in yourself and others, for example:</a:t>
            </a:r>
          </a:p>
          <a:p>
            <a:pPr marL="174625" lvl="2" indent="-87313" defTabSz="400050">
              <a:lnSpc>
                <a:spcPct val="110000"/>
              </a:lnSpc>
              <a:spcAft>
                <a:spcPts val="300"/>
              </a:spcAft>
              <a:buChar char="•"/>
            </a:pPr>
            <a:r>
              <a:rPr lang="en-CA" sz="1000" noProof="0"/>
              <a:t>lightheartedness</a:t>
            </a:r>
          </a:p>
          <a:p>
            <a:pPr marL="174625" lvl="2" indent="-87313" defTabSz="400050">
              <a:lnSpc>
                <a:spcPct val="110000"/>
              </a:lnSpc>
              <a:spcAft>
                <a:spcPts val="300"/>
              </a:spcAft>
              <a:buChar char="•"/>
            </a:pPr>
            <a:r>
              <a:rPr lang="en-CA" sz="1000" noProof="0"/>
              <a:t>playful approach</a:t>
            </a:r>
          </a:p>
          <a:p>
            <a:pPr marL="174625" lvl="2" indent="-87313" defTabSz="400050">
              <a:lnSpc>
                <a:spcPct val="110000"/>
              </a:lnSpc>
              <a:spcAft>
                <a:spcPts val="300"/>
              </a:spcAft>
              <a:buChar char="•"/>
            </a:pPr>
            <a:r>
              <a:rPr lang="en-CA" sz="1000" noProof="0"/>
              <a:t>healthy competition</a:t>
            </a:r>
          </a:p>
          <a:p>
            <a:pPr marL="87313" lvl="1" indent="-87313" defTabSz="400050">
              <a:lnSpc>
                <a:spcPct val="110000"/>
              </a:lnSpc>
              <a:spcBef>
                <a:spcPts val="300"/>
              </a:spcBef>
              <a:spcAft>
                <a:spcPts val="300"/>
              </a:spcAft>
              <a:buChar char="•"/>
            </a:pPr>
            <a:r>
              <a:rPr lang="en-CA" sz="1000" noProof="0"/>
              <a:t>Support and motivate others to be creative by coaching and sharing tools, information, and ideas</a:t>
            </a:r>
          </a:p>
        </p:txBody>
      </p:sp>
      <p:grpSp>
        <p:nvGrpSpPr>
          <p:cNvPr id="7" name="Group 6">
            <a:extLst>
              <a:ext uri="{FF2B5EF4-FFF2-40B4-BE49-F238E27FC236}">
                <a16:creationId xmlns:a16="http://schemas.microsoft.com/office/drawing/2014/main" id="{38E3074C-FFEF-B447-63E2-2FDF1E3ACF8B}"/>
              </a:ext>
            </a:extLst>
          </p:cNvPr>
          <p:cNvGrpSpPr/>
          <p:nvPr/>
        </p:nvGrpSpPr>
        <p:grpSpPr>
          <a:xfrm>
            <a:off x="5650835" y="5937334"/>
            <a:ext cx="914400" cy="914400"/>
            <a:chOff x="4379494" y="5853110"/>
            <a:chExt cx="914400" cy="914400"/>
          </a:xfrm>
        </p:grpSpPr>
        <p:pic>
          <p:nvPicPr>
            <p:cNvPr id="10" name="Graphic 9" descr="Storytelling outline">
              <a:extLst>
                <a:ext uri="{FF2B5EF4-FFF2-40B4-BE49-F238E27FC236}">
                  <a16:creationId xmlns:a16="http://schemas.microsoft.com/office/drawing/2014/main" id="{7582E13E-95A1-423E-0B19-3EA551F5933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11" name="Diamond 10">
              <a:extLst>
                <a:ext uri="{FF2B5EF4-FFF2-40B4-BE49-F238E27FC236}">
                  <a16:creationId xmlns:a16="http://schemas.microsoft.com/office/drawing/2014/main" id="{D7DCB7EB-3D77-8B3F-A50C-B11829F34A52}"/>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700">
                  <a:solidFill>
                    <a:schemeClr val="accent2"/>
                  </a:solidFill>
                </a:rPr>
                <a:t>31-32</a:t>
              </a:r>
              <a:endParaRPr lang="en-US" sz="700">
                <a:solidFill>
                  <a:schemeClr val="accent2"/>
                </a:solidFill>
              </a:endParaRPr>
            </a:p>
          </p:txBody>
        </p:sp>
      </p:grpSp>
    </p:spTree>
    <p:extLst>
      <p:ext uri="{BB962C8B-B14F-4D97-AF65-F5344CB8AC3E}">
        <p14:creationId xmlns:p14="http://schemas.microsoft.com/office/powerpoint/2010/main" val="11798399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1000"/>
                                        <p:tgtEl>
                                          <p:spTgt spid="9">
                                            <p:txEl>
                                              <p:pRg st="1" end="1"/>
                                            </p:txEl>
                                          </p:spTgt>
                                        </p:tgtEl>
                                      </p:cBhvr>
                                    </p:animEffect>
                                    <p:anim calcmode="lin" valueType="num">
                                      <p:cBhvr>
                                        <p:cTn id="13"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9">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1000"/>
                                        <p:tgtEl>
                                          <p:spTgt spid="9">
                                            <p:txEl>
                                              <p:pRg st="2" end="2"/>
                                            </p:txEl>
                                          </p:spTgt>
                                        </p:tgtEl>
                                      </p:cBhvr>
                                    </p:animEffect>
                                    <p:anim calcmode="lin" valueType="num">
                                      <p:cBhvr>
                                        <p:cTn id="18"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77062-6F6B-2DDD-654B-14928D1C9B7F}"/>
              </a:ext>
            </a:extLst>
          </p:cNvPr>
          <p:cNvSpPr>
            <a:spLocks noGrp="1"/>
          </p:cNvSpPr>
          <p:nvPr>
            <p:ph type="ctrTitle"/>
          </p:nvPr>
        </p:nvSpPr>
        <p:spPr/>
        <p:txBody>
          <a:bodyPr/>
          <a:lstStyle/>
          <a:p>
            <a:r>
              <a:rPr lang="en-CA" noProof="0"/>
              <a:t>Skills for success resources</a:t>
            </a:r>
          </a:p>
        </p:txBody>
      </p:sp>
      <p:sp>
        <p:nvSpPr>
          <p:cNvPr id="3" name="Subtitle 2">
            <a:extLst>
              <a:ext uri="{FF2B5EF4-FFF2-40B4-BE49-F238E27FC236}">
                <a16:creationId xmlns:a16="http://schemas.microsoft.com/office/drawing/2014/main" id="{3421D667-0F28-72BF-5741-FF1D1664CD33}"/>
              </a:ext>
            </a:extLst>
          </p:cNvPr>
          <p:cNvSpPr>
            <a:spLocks noGrp="1"/>
          </p:cNvSpPr>
          <p:nvPr>
            <p:ph type="subTitle" idx="1"/>
          </p:nvPr>
        </p:nvSpPr>
        <p:spPr/>
        <p:txBody>
          <a:bodyPr/>
          <a:lstStyle/>
          <a:p>
            <a:endParaRPr lang="en-CA" noProof="0"/>
          </a:p>
        </p:txBody>
      </p:sp>
    </p:spTree>
    <p:extLst>
      <p:ext uri="{BB962C8B-B14F-4D97-AF65-F5344CB8AC3E}">
        <p14:creationId xmlns:p14="http://schemas.microsoft.com/office/powerpoint/2010/main" val="14678411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238A3-8A68-0F39-B47D-CDF8256D31CD}"/>
              </a:ext>
            </a:extLst>
          </p:cNvPr>
          <p:cNvSpPr>
            <a:spLocks noGrp="1"/>
          </p:cNvSpPr>
          <p:nvPr>
            <p:ph type="title"/>
          </p:nvPr>
        </p:nvSpPr>
        <p:spPr/>
        <p:txBody>
          <a:bodyPr/>
          <a:lstStyle/>
          <a:p>
            <a:r>
              <a:rPr lang="en-CA" noProof="0"/>
              <a:t>Skills for Success Website</a:t>
            </a:r>
          </a:p>
        </p:txBody>
      </p:sp>
      <p:pic>
        <p:nvPicPr>
          <p:cNvPr id="7" name="Content Placeholder 6">
            <a:extLst>
              <a:ext uri="{FF2B5EF4-FFF2-40B4-BE49-F238E27FC236}">
                <a16:creationId xmlns:a16="http://schemas.microsoft.com/office/drawing/2014/main" id="{4741681C-DD44-19D9-AEE3-FC26B6B458F0}"/>
              </a:ext>
            </a:extLst>
          </p:cNvPr>
          <p:cNvPicPr>
            <a:picLocks noGrp="1" noChangeAspect="1"/>
          </p:cNvPicPr>
          <p:nvPr>
            <p:ph idx="1"/>
          </p:nvPr>
        </p:nvPicPr>
        <p:blipFill>
          <a:blip r:embed="rId3"/>
          <a:stretch>
            <a:fillRect/>
          </a:stretch>
        </p:blipFill>
        <p:spPr>
          <a:xfrm>
            <a:off x="2181021" y="1243013"/>
            <a:ext cx="7828371" cy="4933950"/>
          </a:xfrm>
        </p:spPr>
      </p:pic>
      <p:sp>
        <p:nvSpPr>
          <p:cNvPr id="4" name="Footer Placeholder 3">
            <a:extLst>
              <a:ext uri="{FF2B5EF4-FFF2-40B4-BE49-F238E27FC236}">
                <a16:creationId xmlns:a16="http://schemas.microsoft.com/office/drawing/2014/main" id="{1C9B48B1-243D-91B9-4FF0-A52DD962E6B0}"/>
              </a:ext>
            </a:extLst>
          </p:cNvPr>
          <p:cNvSpPr>
            <a:spLocks noGrp="1"/>
          </p:cNvSpPr>
          <p:nvPr>
            <p:ph type="ftr" sz="quarter" idx="3"/>
          </p:nvPr>
        </p:nvSpPr>
        <p:spPr/>
        <p:txBody>
          <a:bodyPr/>
          <a:lstStyle/>
          <a:p>
            <a:r>
              <a:rPr lang="en-CA" noProof="0"/>
              <a:t>Skills for Success: Creativity &amp; Innovation</a:t>
            </a:r>
          </a:p>
        </p:txBody>
      </p:sp>
      <p:sp>
        <p:nvSpPr>
          <p:cNvPr id="5" name="Slide Number Placeholder 4">
            <a:extLst>
              <a:ext uri="{FF2B5EF4-FFF2-40B4-BE49-F238E27FC236}">
                <a16:creationId xmlns:a16="http://schemas.microsoft.com/office/drawing/2014/main" id="{C94A21E3-AC20-75F9-5A57-5524FCC98331}"/>
              </a:ext>
            </a:extLst>
          </p:cNvPr>
          <p:cNvSpPr>
            <a:spLocks noGrp="1"/>
          </p:cNvSpPr>
          <p:nvPr>
            <p:ph type="sldNum" sz="quarter" idx="4"/>
          </p:nvPr>
        </p:nvSpPr>
        <p:spPr/>
        <p:txBody>
          <a:bodyPr/>
          <a:lstStyle/>
          <a:p>
            <a:fld id="{41461A4C-1453-7247-9AAE-4D0675A386AC}" type="slidenum">
              <a:rPr lang="en-CA" noProof="0" smtClean="0"/>
              <a:pPr/>
              <a:t>45</a:t>
            </a:fld>
            <a:endParaRPr lang="en-CA" noProof="0"/>
          </a:p>
        </p:txBody>
      </p:sp>
      <p:grpSp>
        <p:nvGrpSpPr>
          <p:cNvPr id="3" name="Group 2">
            <a:extLst>
              <a:ext uri="{FF2B5EF4-FFF2-40B4-BE49-F238E27FC236}">
                <a16:creationId xmlns:a16="http://schemas.microsoft.com/office/drawing/2014/main" id="{D5488EDB-BE08-3209-DCDD-9BC39376AC00}"/>
              </a:ext>
            </a:extLst>
          </p:cNvPr>
          <p:cNvGrpSpPr/>
          <p:nvPr/>
        </p:nvGrpSpPr>
        <p:grpSpPr>
          <a:xfrm>
            <a:off x="5638006" y="5950720"/>
            <a:ext cx="914400" cy="914400"/>
            <a:chOff x="4379494" y="5853110"/>
            <a:chExt cx="914400" cy="914400"/>
          </a:xfrm>
        </p:grpSpPr>
        <p:pic>
          <p:nvPicPr>
            <p:cNvPr id="6" name="Graphic 5" descr="Storytelling outline">
              <a:extLst>
                <a:ext uri="{FF2B5EF4-FFF2-40B4-BE49-F238E27FC236}">
                  <a16:creationId xmlns:a16="http://schemas.microsoft.com/office/drawing/2014/main" id="{D1BC5513-D6DE-A168-116D-F414C1B03D6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79494" y="5853110"/>
              <a:ext cx="914400" cy="914400"/>
            </a:xfrm>
            <a:prstGeom prst="rect">
              <a:avLst/>
            </a:prstGeom>
          </p:spPr>
        </p:pic>
        <p:sp>
          <p:nvSpPr>
            <p:cNvPr id="8" name="Diamond 7">
              <a:extLst>
                <a:ext uri="{FF2B5EF4-FFF2-40B4-BE49-F238E27FC236}">
                  <a16:creationId xmlns:a16="http://schemas.microsoft.com/office/drawing/2014/main" id="{18657C08-D7D2-1D59-8D8B-938FBA264F63}"/>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34</a:t>
              </a:r>
              <a:endParaRPr lang="en-US" sz="900">
                <a:solidFill>
                  <a:schemeClr val="accent2"/>
                </a:solidFill>
              </a:endParaRPr>
            </a:p>
          </p:txBody>
        </p:sp>
      </p:grpSp>
    </p:spTree>
    <p:extLst>
      <p:ext uri="{BB962C8B-B14F-4D97-AF65-F5344CB8AC3E}">
        <p14:creationId xmlns:p14="http://schemas.microsoft.com/office/powerpoint/2010/main" val="3196515500"/>
      </p:ext>
    </p:extLst>
  </p:cSld>
  <p:clrMapOvr>
    <a:masterClrMapping/>
  </p:clrMapOvr>
  <p:transition spd="slow">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253C0-6953-9F6C-31BF-B805C0015A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E89A02-4354-B3F4-3514-640A9B113D94}"/>
              </a:ext>
            </a:extLst>
          </p:cNvPr>
          <p:cNvSpPr>
            <a:spLocks noGrp="1"/>
          </p:cNvSpPr>
          <p:nvPr>
            <p:ph type="title"/>
          </p:nvPr>
        </p:nvSpPr>
        <p:spPr/>
        <p:txBody>
          <a:bodyPr/>
          <a:lstStyle/>
          <a:p>
            <a:r>
              <a:rPr lang="en-CA" noProof="0"/>
              <a:t>Skills for Success Skills and components</a:t>
            </a:r>
          </a:p>
        </p:txBody>
      </p:sp>
      <p:sp>
        <p:nvSpPr>
          <p:cNvPr id="4" name="Footer Placeholder 3">
            <a:extLst>
              <a:ext uri="{FF2B5EF4-FFF2-40B4-BE49-F238E27FC236}">
                <a16:creationId xmlns:a16="http://schemas.microsoft.com/office/drawing/2014/main" id="{21659B7D-386D-38B9-0086-D083A051966E}"/>
              </a:ext>
            </a:extLst>
          </p:cNvPr>
          <p:cNvSpPr>
            <a:spLocks noGrp="1"/>
          </p:cNvSpPr>
          <p:nvPr>
            <p:ph type="ftr" sz="quarter" idx="3"/>
          </p:nvPr>
        </p:nvSpPr>
        <p:spPr/>
        <p:txBody>
          <a:bodyPr/>
          <a:lstStyle/>
          <a:p>
            <a:r>
              <a:rPr lang="en-CA" noProof="0"/>
              <a:t>Skills for Success: Creativity &amp; Innovation</a:t>
            </a:r>
          </a:p>
        </p:txBody>
      </p:sp>
      <p:sp>
        <p:nvSpPr>
          <p:cNvPr id="5" name="Slide Number Placeholder 4">
            <a:extLst>
              <a:ext uri="{FF2B5EF4-FFF2-40B4-BE49-F238E27FC236}">
                <a16:creationId xmlns:a16="http://schemas.microsoft.com/office/drawing/2014/main" id="{2A6406C6-1C99-343B-2E29-9870FF7D33AE}"/>
              </a:ext>
            </a:extLst>
          </p:cNvPr>
          <p:cNvSpPr>
            <a:spLocks noGrp="1"/>
          </p:cNvSpPr>
          <p:nvPr>
            <p:ph type="sldNum" sz="quarter" idx="4"/>
          </p:nvPr>
        </p:nvSpPr>
        <p:spPr/>
        <p:txBody>
          <a:bodyPr/>
          <a:lstStyle/>
          <a:p>
            <a:fld id="{41461A4C-1453-7247-9AAE-4D0675A386AC}" type="slidenum">
              <a:rPr lang="en-CA" noProof="0" smtClean="0"/>
              <a:pPr/>
              <a:t>46</a:t>
            </a:fld>
            <a:endParaRPr lang="en-CA" noProof="0"/>
          </a:p>
        </p:txBody>
      </p:sp>
      <p:pic>
        <p:nvPicPr>
          <p:cNvPr id="8" name="Content Placeholder 7">
            <a:extLst>
              <a:ext uri="{FF2B5EF4-FFF2-40B4-BE49-F238E27FC236}">
                <a16:creationId xmlns:a16="http://schemas.microsoft.com/office/drawing/2014/main" id="{28E832FB-B81F-EC18-6BED-69E0FD450C67}"/>
              </a:ext>
            </a:extLst>
          </p:cNvPr>
          <p:cNvPicPr>
            <a:picLocks noGrp="1" noChangeAspect="1"/>
          </p:cNvPicPr>
          <p:nvPr>
            <p:ph idx="1"/>
          </p:nvPr>
        </p:nvPicPr>
        <p:blipFill>
          <a:blip r:embed="rId3"/>
          <a:stretch>
            <a:fillRect/>
          </a:stretch>
        </p:blipFill>
        <p:spPr>
          <a:xfrm>
            <a:off x="1681016" y="1243013"/>
            <a:ext cx="8828380" cy="4933950"/>
          </a:xfrm>
        </p:spPr>
      </p:pic>
      <p:grpSp>
        <p:nvGrpSpPr>
          <p:cNvPr id="3" name="Group 2">
            <a:extLst>
              <a:ext uri="{FF2B5EF4-FFF2-40B4-BE49-F238E27FC236}">
                <a16:creationId xmlns:a16="http://schemas.microsoft.com/office/drawing/2014/main" id="{8E03D199-E23C-ED4C-C9C8-F5E0D733CF47}"/>
              </a:ext>
            </a:extLst>
          </p:cNvPr>
          <p:cNvGrpSpPr/>
          <p:nvPr/>
        </p:nvGrpSpPr>
        <p:grpSpPr>
          <a:xfrm>
            <a:off x="5638006" y="5950720"/>
            <a:ext cx="914400" cy="914400"/>
            <a:chOff x="4379494" y="5853110"/>
            <a:chExt cx="914400" cy="914400"/>
          </a:xfrm>
        </p:grpSpPr>
        <p:pic>
          <p:nvPicPr>
            <p:cNvPr id="6" name="Graphic 5" descr="Storytelling outline">
              <a:extLst>
                <a:ext uri="{FF2B5EF4-FFF2-40B4-BE49-F238E27FC236}">
                  <a16:creationId xmlns:a16="http://schemas.microsoft.com/office/drawing/2014/main" id="{ECF8B020-B54D-70A6-E9D3-55FB1DF2A6D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79494" y="5853110"/>
              <a:ext cx="914400" cy="914400"/>
            </a:xfrm>
            <a:prstGeom prst="rect">
              <a:avLst/>
            </a:prstGeom>
          </p:spPr>
        </p:pic>
        <p:sp>
          <p:nvSpPr>
            <p:cNvPr id="7" name="Diamond 6">
              <a:extLst>
                <a:ext uri="{FF2B5EF4-FFF2-40B4-BE49-F238E27FC236}">
                  <a16:creationId xmlns:a16="http://schemas.microsoft.com/office/drawing/2014/main" id="{F8AB7F4C-06F6-A417-1B9A-5B535DAEF371}"/>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34</a:t>
              </a:r>
              <a:endParaRPr lang="en-US" sz="900">
                <a:solidFill>
                  <a:schemeClr val="accent2"/>
                </a:solidFill>
              </a:endParaRPr>
            </a:p>
          </p:txBody>
        </p:sp>
      </p:grpSp>
    </p:spTree>
    <p:extLst>
      <p:ext uri="{BB962C8B-B14F-4D97-AF65-F5344CB8AC3E}">
        <p14:creationId xmlns:p14="http://schemas.microsoft.com/office/powerpoint/2010/main" val="4226816497"/>
      </p:ext>
    </p:extLst>
  </p:cSld>
  <p:clrMapOvr>
    <a:masterClrMapping/>
  </p:clrMapOvr>
  <p:transition spd="slow">
    <p:wip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20CBB-ECA2-13EC-113E-326D191D214C}"/>
            </a:ext>
          </a:extLst>
        </p:cNvPr>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B04EAA1F-1605-914A-6500-F04EFADA5B98}"/>
              </a:ext>
            </a:extLst>
          </p:cNvPr>
          <p:cNvPicPr>
            <a:picLocks noGrp="1" noChangeAspect="1"/>
          </p:cNvPicPr>
          <p:nvPr>
            <p:ph sz="half" idx="2"/>
          </p:nvPr>
        </p:nvPicPr>
        <p:blipFill>
          <a:blip r:embed="rId3"/>
          <a:stretch>
            <a:fillRect/>
          </a:stretch>
        </p:blipFill>
        <p:spPr>
          <a:xfrm>
            <a:off x="625475" y="2525641"/>
            <a:ext cx="5281613" cy="2213118"/>
          </a:xfrm>
        </p:spPr>
      </p:pic>
      <p:pic>
        <p:nvPicPr>
          <p:cNvPr id="12" name="Content Placeholder 11">
            <a:extLst>
              <a:ext uri="{FF2B5EF4-FFF2-40B4-BE49-F238E27FC236}">
                <a16:creationId xmlns:a16="http://schemas.microsoft.com/office/drawing/2014/main" id="{FA52AD9F-E332-1110-9536-2B28FD2E57C2}"/>
              </a:ext>
            </a:extLst>
          </p:cNvPr>
          <p:cNvPicPr>
            <a:picLocks noGrp="1" noChangeAspect="1"/>
          </p:cNvPicPr>
          <p:nvPr>
            <p:ph sz="quarter" idx="4"/>
          </p:nvPr>
        </p:nvPicPr>
        <p:blipFill>
          <a:blip r:embed="rId4"/>
          <a:stretch>
            <a:fillRect/>
          </a:stretch>
        </p:blipFill>
        <p:spPr>
          <a:xfrm>
            <a:off x="6284913" y="2034478"/>
            <a:ext cx="5281612" cy="3195443"/>
          </a:xfrm>
        </p:spPr>
      </p:pic>
      <p:sp>
        <p:nvSpPr>
          <p:cNvPr id="4" name="Footer Placeholder 3">
            <a:extLst>
              <a:ext uri="{FF2B5EF4-FFF2-40B4-BE49-F238E27FC236}">
                <a16:creationId xmlns:a16="http://schemas.microsoft.com/office/drawing/2014/main" id="{C8A2F9DE-CB64-9C41-9E99-2331824311C7}"/>
              </a:ext>
            </a:extLst>
          </p:cNvPr>
          <p:cNvSpPr>
            <a:spLocks noGrp="1"/>
          </p:cNvSpPr>
          <p:nvPr>
            <p:ph type="ftr" sz="quarter" idx="11"/>
          </p:nvPr>
        </p:nvSpPr>
        <p:spPr/>
        <p:txBody>
          <a:bodyPr/>
          <a:lstStyle/>
          <a:p>
            <a:r>
              <a:rPr lang="en-CA" noProof="0"/>
              <a:t>Skills for Success: Creativity &amp; Innovation</a:t>
            </a:r>
          </a:p>
        </p:txBody>
      </p:sp>
      <p:sp>
        <p:nvSpPr>
          <p:cNvPr id="5" name="Slide Number Placeholder 4">
            <a:extLst>
              <a:ext uri="{FF2B5EF4-FFF2-40B4-BE49-F238E27FC236}">
                <a16:creationId xmlns:a16="http://schemas.microsoft.com/office/drawing/2014/main" id="{C7FFC28C-F012-A4DD-9682-1C7A864C4978}"/>
              </a:ext>
            </a:extLst>
          </p:cNvPr>
          <p:cNvSpPr>
            <a:spLocks noGrp="1"/>
          </p:cNvSpPr>
          <p:nvPr>
            <p:ph type="sldNum" sz="quarter" idx="12"/>
          </p:nvPr>
        </p:nvSpPr>
        <p:spPr/>
        <p:txBody>
          <a:bodyPr/>
          <a:lstStyle/>
          <a:p>
            <a:fld id="{41461A4C-1453-7247-9AAE-4D0675A386AC}" type="slidenum">
              <a:rPr lang="en-CA" noProof="0" smtClean="0"/>
              <a:pPr/>
              <a:t>47</a:t>
            </a:fld>
            <a:endParaRPr lang="en-CA" noProof="0"/>
          </a:p>
        </p:txBody>
      </p:sp>
      <p:sp>
        <p:nvSpPr>
          <p:cNvPr id="2" name="Title 1">
            <a:extLst>
              <a:ext uri="{FF2B5EF4-FFF2-40B4-BE49-F238E27FC236}">
                <a16:creationId xmlns:a16="http://schemas.microsoft.com/office/drawing/2014/main" id="{71FCD31A-8DF9-BAAA-03A7-C508C25C71E3}"/>
              </a:ext>
            </a:extLst>
          </p:cNvPr>
          <p:cNvSpPr>
            <a:spLocks noGrp="1"/>
          </p:cNvSpPr>
          <p:nvPr>
            <p:ph type="title"/>
          </p:nvPr>
        </p:nvSpPr>
        <p:spPr/>
        <p:txBody>
          <a:bodyPr/>
          <a:lstStyle/>
          <a:p>
            <a:r>
              <a:rPr lang="en-CA" noProof="0"/>
              <a:t>Skills for Success Assessment and training tools</a:t>
            </a:r>
          </a:p>
        </p:txBody>
      </p:sp>
      <p:grpSp>
        <p:nvGrpSpPr>
          <p:cNvPr id="3" name="Group 2">
            <a:extLst>
              <a:ext uri="{FF2B5EF4-FFF2-40B4-BE49-F238E27FC236}">
                <a16:creationId xmlns:a16="http://schemas.microsoft.com/office/drawing/2014/main" id="{F1B9E565-83BC-B40B-446E-B71416D3C618}"/>
              </a:ext>
            </a:extLst>
          </p:cNvPr>
          <p:cNvGrpSpPr/>
          <p:nvPr/>
        </p:nvGrpSpPr>
        <p:grpSpPr>
          <a:xfrm>
            <a:off x="5638006" y="5950720"/>
            <a:ext cx="914400" cy="914400"/>
            <a:chOff x="4379494" y="5853110"/>
            <a:chExt cx="914400" cy="914400"/>
          </a:xfrm>
        </p:grpSpPr>
        <p:pic>
          <p:nvPicPr>
            <p:cNvPr id="6" name="Graphic 5" descr="Storytelling outline">
              <a:extLst>
                <a:ext uri="{FF2B5EF4-FFF2-40B4-BE49-F238E27FC236}">
                  <a16:creationId xmlns:a16="http://schemas.microsoft.com/office/drawing/2014/main" id="{ACC054A2-3946-C60F-1D26-9B4F5D2F732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379494" y="5853110"/>
              <a:ext cx="914400" cy="914400"/>
            </a:xfrm>
            <a:prstGeom prst="rect">
              <a:avLst/>
            </a:prstGeom>
          </p:spPr>
        </p:pic>
        <p:sp>
          <p:nvSpPr>
            <p:cNvPr id="7" name="Diamond 6">
              <a:extLst>
                <a:ext uri="{FF2B5EF4-FFF2-40B4-BE49-F238E27FC236}">
                  <a16:creationId xmlns:a16="http://schemas.microsoft.com/office/drawing/2014/main" id="{64E24596-FB3D-EC34-6FC8-EE109B93D508}"/>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34</a:t>
              </a:r>
              <a:endParaRPr lang="en-US" sz="900">
                <a:solidFill>
                  <a:schemeClr val="accent2"/>
                </a:solidFill>
              </a:endParaRPr>
            </a:p>
          </p:txBody>
        </p:sp>
      </p:grpSp>
    </p:spTree>
    <p:extLst>
      <p:ext uri="{BB962C8B-B14F-4D97-AF65-F5344CB8AC3E}">
        <p14:creationId xmlns:p14="http://schemas.microsoft.com/office/powerpoint/2010/main" val="55279989"/>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AE95D-5C0F-73CE-7101-AFEF340197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765212-497C-AD5A-DC52-5F1C80A58139}"/>
              </a:ext>
            </a:extLst>
          </p:cNvPr>
          <p:cNvSpPr>
            <a:spLocks noGrp="1"/>
          </p:cNvSpPr>
          <p:nvPr>
            <p:ph type="title"/>
          </p:nvPr>
        </p:nvSpPr>
        <p:spPr/>
        <p:txBody>
          <a:bodyPr>
            <a:normAutofit/>
          </a:bodyPr>
          <a:lstStyle/>
          <a:p>
            <a:r>
              <a:rPr lang="en-CA" noProof="0"/>
              <a:t>Skills for Success Snapshot</a:t>
            </a:r>
          </a:p>
        </p:txBody>
      </p:sp>
      <p:sp>
        <p:nvSpPr>
          <p:cNvPr id="4" name="Footer Placeholder 3">
            <a:extLst>
              <a:ext uri="{FF2B5EF4-FFF2-40B4-BE49-F238E27FC236}">
                <a16:creationId xmlns:a16="http://schemas.microsoft.com/office/drawing/2014/main" id="{51C3E400-D21C-60E8-27C4-490405D41D86}"/>
              </a:ext>
            </a:extLst>
          </p:cNvPr>
          <p:cNvSpPr>
            <a:spLocks noGrp="1"/>
          </p:cNvSpPr>
          <p:nvPr>
            <p:ph type="ftr" sz="quarter" idx="3"/>
          </p:nvPr>
        </p:nvSpPr>
        <p:spPr/>
        <p:txBody>
          <a:bodyPr/>
          <a:lstStyle/>
          <a:p>
            <a:r>
              <a:rPr lang="en-CA" noProof="0"/>
              <a:t>Skills for Success: Creativity &amp; Innovation</a:t>
            </a:r>
          </a:p>
        </p:txBody>
      </p:sp>
      <p:sp>
        <p:nvSpPr>
          <p:cNvPr id="5" name="Slide Number Placeholder 4">
            <a:extLst>
              <a:ext uri="{FF2B5EF4-FFF2-40B4-BE49-F238E27FC236}">
                <a16:creationId xmlns:a16="http://schemas.microsoft.com/office/drawing/2014/main" id="{9890DFCA-B510-4AA6-AD9D-463B968E491F}"/>
              </a:ext>
            </a:extLst>
          </p:cNvPr>
          <p:cNvSpPr>
            <a:spLocks noGrp="1"/>
          </p:cNvSpPr>
          <p:nvPr>
            <p:ph type="sldNum" sz="quarter" idx="4"/>
          </p:nvPr>
        </p:nvSpPr>
        <p:spPr/>
        <p:txBody>
          <a:bodyPr/>
          <a:lstStyle/>
          <a:p>
            <a:fld id="{41461A4C-1453-7247-9AAE-4D0675A386AC}" type="slidenum">
              <a:rPr lang="en-CA" noProof="0" smtClean="0"/>
              <a:pPr/>
              <a:t>48</a:t>
            </a:fld>
            <a:endParaRPr lang="en-CA" noProof="0"/>
          </a:p>
        </p:txBody>
      </p:sp>
      <p:pic>
        <p:nvPicPr>
          <p:cNvPr id="12" name="Content Placeholder 11">
            <a:extLst>
              <a:ext uri="{FF2B5EF4-FFF2-40B4-BE49-F238E27FC236}">
                <a16:creationId xmlns:a16="http://schemas.microsoft.com/office/drawing/2014/main" id="{B2906079-BBE1-7762-8878-658AE08BC892}"/>
              </a:ext>
            </a:extLst>
          </p:cNvPr>
          <p:cNvPicPr>
            <a:picLocks noGrp="1" noChangeAspect="1"/>
          </p:cNvPicPr>
          <p:nvPr>
            <p:ph idx="1"/>
          </p:nvPr>
        </p:nvPicPr>
        <p:blipFill>
          <a:blip r:embed="rId3"/>
          <a:stretch>
            <a:fillRect/>
          </a:stretch>
        </p:blipFill>
        <p:spPr>
          <a:xfrm>
            <a:off x="1882939" y="1243013"/>
            <a:ext cx="8424535" cy="4933950"/>
          </a:xfrm>
        </p:spPr>
      </p:pic>
      <p:grpSp>
        <p:nvGrpSpPr>
          <p:cNvPr id="3" name="Group 2">
            <a:extLst>
              <a:ext uri="{FF2B5EF4-FFF2-40B4-BE49-F238E27FC236}">
                <a16:creationId xmlns:a16="http://schemas.microsoft.com/office/drawing/2014/main" id="{F2E1322F-50AA-D0BE-496D-BFD4538A275C}"/>
              </a:ext>
            </a:extLst>
          </p:cNvPr>
          <p:cNvGrpSpPr/>
          <p:nvPr/>
        </p:nvGrpSpPr>
        <p:grpSpPr>
          <a:xfrm>
            <a:off x="5638006" y="5950720"/>
            <a:ext cx="914400" cy="914400"/>
            <a:chOff x="4379494" y="5853110"/>
            <a:chExt cx="914400" cy="914400"/>
          </a:xfrm>
        </p:grpSpPr>
        <p:pic>
          <p:nvPicPr>
            <p:cNvPr id="6" name="Graphic 5" descr="Storytelling outline">
              <a:extLst>
                <a:ext uri="{FF2B5EF4-FFF2-40B4-BE49-F238E27FC236}">
                  <a16:creationId xmlns:a16="http://schemas.microsoft.com/office/drawing/2014/main" id="{2AB58900-C18C-3B2F-46D1-304C679FB1D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79494" y="5853110"/>
              <a:ext cx="914400" cy="914400"/>
            </a:xfrm>
            <a:prstGeom prst="rect">
              <a:avLst/>
            </a:prstGeom>
          </p:spPr>
        </p:pic>
        <p:sp>
          <p:nvSpPr>
            <p:cNvPr id="7" name="Diamond 6">
              <a:extLst>
                <a:ext uri="{FF2B5EF4-FFF2-40B4-BE49-F238E27FC236}">
                  <a16:creationId xmlns:a16="http://schemas.microsoft.com/office/drawing/2014/main" id="{CDB4B7F0-95A1-F3BE-37FF-4442931C9535}"/>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34</a:t>
              </a:r>
              <a:endParaRPr lang="en-US" sz="900">
                <a:solidFill>
                  <a:schemeClr val="accent2"/>
                </a:solidFill>
              </a:endParaRPr>
            </a:p>
          </p:txBody>
        </p:sp>
      </p:grpSp>
    </p:spTree>
    <p:extLst>
      <p:ext uri="{BB962C8B-B14F-4D97-AF65-F5344CB8AC3E}">
        <p14:creationId xmlns:p14="http://schemas.microsoft.com/office/powerpoint/2010/main" val="1732663766"/>
      </p:ext>
    </p:extLst>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FC0F5-3EC0-2233-BE6E-1EF50C413F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239328-3659-8494-5684-F877A1256822}"/>
              </a:ext>
            </a:extLst>
          </p:cNvPr>
          <p:cNvSpPr>
            <a:spLocks noGrp="1"/>
          </p:cNvSpPr>
          <p:nvPr>
            <p:ph type="title"/>
          </p:nvPr>
        </p:nvSpPr>
        <p:spPr/>
        <p:txBody>
          <a:bodyPr>
            <a:normAutofit/>
          </a:bodyPr>
          <a:lstStyle/>
          <a:p>
            <a:r>
              <a:rPr lang="en-CA" noProof="0"/>
              <a:t>Skills for Success Snapshot</a:t>
            </a:r>
          </a:p>
        </p:txBody>
      </p:sp>
      <p:sp>
        <p:nvSpPr>
          <p:cNvPr id="4" name="Footer Placeholder 3">
            <a:extLst>
              <a:ext uri="{FF2B5EF4-FFF2-40B4-BE49-F238E27FC236}">
                <a16:creationId xmlns:a16="http://schemas.microsoft.com/office/drawing/2014/main" id="{A42085A6-EF7F-AFC6-A0B2-40D50D088790}"/>
              </a:ext>
            </a:extLst>
          </p:cNvPr>
          <p:cNvSpPr>
            <a:spLocks noGrp="1"/>
          </p:cNvSpPr>
          <p:nvPr>
            <p:ph type="ftr" sz="quarter" idx="3"/>
          </p:nvPr>
        </p:nvSpPr>
        <p:spPr/>
        <p:txBody>
          <a:bodyPr/>
          <a:lstStyle/>
          <a:p>
            <a:r>
              <a:rPr lang="en-CA" noProof="0"/>
              <a:t>Skills for Success: Creativity &amp; Innovation</a:t>
            </a:r>
          </a:p>
        </p:txBody>
      </p:sp>
      <p:sp>
        <p:nvSpPr>
          <p:cNvPr id="5" name="Slide Number Placeholder 4">
            <a:extLst>
              <a:ext uri="{FF2B5EF4-FFF2-40B4-BE49-F238E27FC236}">
                <a16:creationId xmlns:a16="http://schemas.microsoft.com/office/drawing/2014/main" id="{B1B8211F-28B1-8628-94FF-838AD969DF97}"/>
              </a:ext>
            </a:extLst>
          </p:cNvPr>
          <p:cNvSpPr>
            <a:spLocks noGrp="1"/>
          </p:cNvSpPr>
          <p:nvPr>
            <p:ph type="sldNum" sz="quarter" idx="4"/>
          </p:nvPr>
        </p:nvSpPr>
        <p:spPr/>
        <p:txBody>
          <a:bodyPr/>
          <a:lstStyle/>
          <a:p>
            <a:fld id="{41461A4C-1453-7247-9AAE-4D0675A386AC}" type="slidenum">
              <a:rPr lang="en-CA" noProof="0" smtClean="0"/>
              <a:pPr/>
              <a:t>49</a:t>
            </a:fld>
            <a:endParaRPr lang="en-CA" noProof="0"/>
          </a:p>
        </p:txBody>
      </p:sp>
      <p:pic>
        <p:nvPicPr>
          <p:cNvPr id="8" name="Content Placeholder 7">
            <a:extLst>
              <a:ext uri="{FF2B5EF4-FFF2-40B4-BE49-F238E27FC236}">
                <a16:creationId xmlns:a16="http://schemas.microsoft.com/office/drawing/2014/main" id="{560ADA91-D3EF-B427-6A61-578BEADC2685}"/>
              </a:ext>
            </a:extLst>
          </p:cNvPr>
          <p:cNvPicPr>
            <a:picLocks noGrp="1" noChangeAspect="1"/>
          </p:cNvPicPr>
          <p:nvPr>
            <p:ph idx="1"/>
          </p:nvPr>
        </p:nvPicPr>
        <p:blipFill>
          <a:blip r:embed="rId3"/>
          <a:stretch>
            <a:fillRect/>
          </a:stretch>
        </p:blipFill>
        <p:spPr>
          <a:xfrm>
            <a:off x="1888744" y="1243013"/>
            <a:ext cx="8412924" cy="4933950"/>
          </a:xfrm>
        </p:spPr>
      </p:pic>
      <p:grpSp>
        <p:nvGrpSpPr>
          <p:cNvPr id="3" name="Group 2">
            <a:extLst>
              <a:ext uri="{FF2B5EF4-FFF2-40B4-BE49-F238E27FC236}">
                <a16:creationId xmlns:a16="http://schemas.microsoft.com/office/drawing/2014/main" id="{CCECFE39-41B7-6E2F-8BED-23982B9785C3}"/>
              </a:ext>
            </a:extLst>
          </p:cNvPr>
          <p:cNvGrpSpPr/>
          <p:nvPr/>
        </p:nvGrpSpPr>
        <p:grpSpPr>
          <a:xfrm>
            <a:off x="5638006" y="5950720"/>
            <a:ext cx="914400" cy="914400"/>
            <a:chOff x="4379494" y="5853110"/>
            <a:chExt cx="914400" cy="914400"/>
          </a:xfrm>
        </p:grpSpPr>
        <p:pic>
          <p:nvPicPr>
            <p:cNvPr id="6" name="Graphic 5" descr="Storytelling outline">
              <a:extLst>
                <a:ext uri="{FF2B5EF4-FFF2-40B4-BE49-F238E27FC236}">
                  <a16:creationId xmlns:a16="http://schemas.microsoft.com/office/drawing/2014/main" id="{4056BE44-8AE9-A2BF-F57C-F8B80735A68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79494" y="5853110"/>
              <a:ext cx="914400" cy="914400"/>
            </a:xfrm>
            <a:prstGeom prst="rect">
              <a:avLst/>
            </a:prstGeom>
          </p:spPr>
        </p:pic>
        <p:sp>
          <p:nvSpPr>
            <p:cNvPr id="7" name="Diamond 6">
              <a:extLst>
                <a:ext uri="{FF2B5EF4-FFF2-40B4-BE49-F238E27FC236}">
                  <a16:creationId xmlns:a16="http://schemas.microsoft.com/office/drawing/2014/main" id="{00BB34C2-9A9E-2464-EC52-E847E0A9F3BD}"/>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34</a:t>
              </a:r>
              <a:endParaRPr lang="en-US" sz="900">
                <a:solidFill>
                  <a:schemeClr val="accent2"/>
                </a:solidFill>
              </a:endParaRPr>
            </a:p>
          </p:txBody>
        </p:sp>
      </p:grpSp>
    </p:spTree>
    <p:extLst>
      <p:ext uri="{BB962C8B-B14F-4D97-AF65-F5344CB8AC3E}">
        <p14:creationId xmlns:p14="http://schemas.microsoft.com/office/powerpoint/2010/main" val="1509472882"/>
      </p:ext>
    </p:extLst>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2F099-D588-CE02-8D72-4F2D819DB0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1F6BB8-EB56-455A-FD88-C82E066546DB}"/>
              </a:ext>
            </a:extLst>
          </p:cNvPr>
          <p:cNvSpPr>
            <a:spLocks noGrp="1"/>
          </p:cNvSpPr>
          <p:nvPr>
            <p:ph type="title"/>
          </p:nvPr>
        </p:nvSpPr>
        <p:spPr/>
        <p:txBody>
          <a:bodyPr>
            <a:normAutofit/>
          </a:bodyPr>
          <a:lstStyle/>
          <a:p>
            <a:r>
              <a:rPr lang="en-CA" noProof="0"/>
              <a:t>Skills for Success Snapshot</a:t>
            </a:r>
          </a:p>
        </p:txBody>
      </p:sp>
      <p:sp>
        <p:nvSpPr>
          <p:cNvPr id="4" name="Footer Placeholder 3">
            <a:extLst>
              <a:ext uri="{FF2B5EF4-FFF2-40B4-BE49-F238E27FC236}">
                <a16:creationId xmlns:a16="http://schemas.microsoft.com/office/drawing/2014/main" id="{D091FE90-5472-515D-95BF-7F7A6CA6B83F}"/>
              </a:ext>
            </a:extLst>
          </p:cNvPr>
          <p:cNvSpPr>
            <a:spLocks noGrp="1"/>
          </p:cNvSpPr>
          <p:nvPr>
            <p:ph type="ftr" sz="quarter" idx="3"/>
          </p:nvPr>
        </p:nvSpPr>
        <p:spPr/>
        <p:txBody>
          <a:bodyPr/>
          <a:lstStyle/>
          <a:p>
            <a:r>
              <a:rPr lang="en-CA" noProof="0"/>
              <a:t>Skills for Success: Creativity &amp; Innovation</a:t>
            </a:r>
          </a:p>
        </p:txBody>
      </p:sp>
      <p:sp>
        <p:nvSpPr>
          <p:cNvPr id="5" name="Slide Number Placeholder 4">
            <a:extLst>
              <a:ext uri="{FF2B5EF4-FFF2-40B4-BE49-F238E27FC236}">
                <a16:creationId xmlns:a16="http://schemas.microsoft.com/office/drawing/2014/main" id="{05FF0E33-CA34-2B67-42BF-4812125C9A08}"/>
              </a:ext>
            </a:extLst>
          </p:cNvPr>
          <p:cNvSpPr>
            <a:spLocks noGrp="1"/>
          </p:cNvSpPr>
          <p:nvPr>
            <p:ph type="sldNum" sz="quarter" idx="4"/>
          </p:nvPr>
        </p:nvSpPr>
        <p:spPr/>
        <p:txBody>
          <a:bodyPr/>
          <a:lstStyle/>
          <a:p>
            <a:fld id="{41461A4C-1453-7247-9AAE-4D0675A386AC}" type="slidenum">
              <a:rPr lang="en-CA" noProof="0" smtClean="0"/>
              <a:pPr/>
              <a:t>50</a:t>
            </a:fld>
            <a:endParaRPr lang="en-CA" noProof="0"/>
          </a:p>
        </p:txBody>
      </p:sp>
      <p:pic>
        <p:nvPicPr>
          <p:cNvPr id="8" name="Content Placeholder 7">
            <a:extLst>
              <a:ext uri="{FF2B5EF4-FFF2-40B4-BE49-F238E27FC236}">
                <a16:creationId xmlns:a16="http://schemas.microsoft.com/office/drawing/2014/main" id="{2A2E6D05-A1B8-4132-7234-3EBF91959196}"/>
              </a:ext>
            </a:extLst>
          </p:cNvPr>
          <p:cNvPicPr>
            <a:picLocks noGrp="1" noChangeAspect="1"/>
          </p:cNvPicPr>
          <p:nvPr>
            <p:ph idx="1"/>
          </p:nvPr>
        </p:nvPicPr>
        <p:blipFill>
          <a:blip r:embed="rId3"/>
          <a:stretch>
            <a:fillRect/>
          </a:stretch>
        </p:blipFill>
        <p:spPr>
          <a:xfrm>
            <a:off x="2378849" y="1243013"/>
            <a:ext cx="7432715" cy="4933950"/>
          </a:xfrm>
        </p:spPr>
      </p:pic>
      <p:grpSp>
        <p:nvGrpSpPr>
          <p:cNvPr id="3" name="Group 2">
            <a:extLst>
              <a:ext uri="{FF2B5EF4-FFF2-40B4-BE49-F238E27FC236}">
                <a16:creationId xmlns:a16="http://schemas.microsoft.com/office/drawing/2014/main" id="{084F8240-BC8B-4C0D-CFA1-5EBB924A738B}"/>
              </a:ext>
            </a:extLst>
          </p:cNvPr>
          <p:cNvGrpSpPr/>
          <p:nvPr/>
        </p:nvGrpSpPr>
        <p:grpSpPr>
          <a:xfrm>
            <a:off x="5638006" y="5950720"/>
            <a:ext cx="914400" cy="914400"/>
            <a:chOff x="4379494" y="5853110"/>
            <a:chExt cx="914400" cy="914400"/>
          </a:xfrm>
        </p:grpSpPr>
        <p:pic>
          <p:nvPicPr>
            <p:cNvPr id="6" name="Graphic 5" descr="Storytelling outline">
              <a:extLst>
                <a:ext uri="{FF2B5EF4-FFF2-40B4-BE49-F238E27FC236}">
                  <a16:creationId xmlns:a16="http://schemas.microsoft.com/office/drawing/2014/main" id="{C164F735-FF72-0622-F17F-65243473E8B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79494" y="5853110"/>
              <a:ext cx="914400" cy="914400"/>
            </a:xfrm>
            <a:prstGeom prst="rect">
              <a:avLst/>
            </a:prstGeom>
          </p:spPr>
        </p:pic>
        <p:sp>
          <p:nvSpPr>
            <p:cNvPr id="7" name="Diamond 6">
              <a:extLst>
                <a:ext uri="{FF2B5EF4-FFF2-40B4-BE49-F238E27FC236}">
                  <a16:creationId xmlns:a16="http://schemas.microsoft.com/office/drawing/2014/main" id="{5AF8686F-59C6-1AC7-62F3-5584A24531F9}"/>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34</a:t>
              </a:r>
              <a:endParaRPr lang="en-US" sz="900">
                <a:solidFill>
                  <a:schemeClr val="accent2"/>
                </a:solidFill>
              </a:endParaRPr>
            </a:p>
          </p:txBody>
        </p:sp>
      </p:grpSp>
    </p:spTree>
    <p:extLst>
      <p:ext uri="{BB962C8B-B14F-4D97-AF65-F5344CB8AC3E}">
        <p14:creationId xmlns:p14="http://schemas.microsoft.com/office/powerpoint/2010/main" val="4190226520"/>
      </p:ext>
    </p:extLst>
  </p:cSld>
  <p:clrMapOvr>
    <a:masterClrMapping/>
  </p:clrMapOvr>
  <p:transition spd="slow">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81FA5-AE54-19D6-32A8-92B1D4BB19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C2FFB9-792D-EE93-FD02-5D3F2E701C1E}"/>
              </a:ext>
            </a:extLst>
          </p:cNvPr>
          <p:cNvSpPr>
            <a:spLocks noGrp="1"/>
          </p:cNvSpPr>
          <p:nvPr>
            <p:ph type="title"/>
          </p:nvPr>
        </p:nvSpPr>
        <p:spPr/>
        <p:txBody>
          <a:bodyPr>
            <a:normAutofit/>
          </a:bodyPr>
          <a:lstStyle/>
          <a:p>
            <a:r>
              <a:rPr lang="en-CA" noProof="0"/>
              <a:t>Skills for Success Resources</a:t>
            </a:r>
          </a:p>
        </p:txBody>
      </p:sp>
      <p:sp>
        <p:nvSpPr>
          <p:cNvPr id="4" name="Footer Placeholder 3">
            <a:extLst>
              <a:ext uri="{FF2B5EF4-FFF2-40B4-BE49-F238E27FC236}">
                <a16:creationId xmlns:a16="http://schemas.microsoft.com/office/drawing/2014/main" id="{DB8424A2-D6EC-77C5-B90A-C3DFB641AABD}"/>
              </a:ext>
            </a:extLst>
          </p:cNvPr>
          <p:cNvSpPr>
            <a:spLocks noGrp="1"/>
          </p:cNvSpPr>
          <p:nvPr>
            <p:ph type="ftr" sz="quarter" idx="3"/>
          </p:nvPr>
        </p:nvSpPr>
        <p:spPr/>
        <p:txBody>
          <a:bodyPr/>
          <a:lstStyle/>
          <a:p>
            <a:r>
              <a:rPr lang="en-CA" noProof="0"/>
              <a:t>Skills for Success: Creativity &amp; Innovation</a:t>
            </a:r>
          </a:p>
        </p:txBody>
      </p:sp>
      <p:sp>
        <p:nvSpPr>
          <p:cNvPr id="5" name="Slide Number Placeholder 4">
            <a:extLst>
              <a:ext uri="{FF2B5EF4-FFF2-40B4-BE49-F238E27FC236}">
                <a16:creationId xmlns:a16="http://schemas.microsoft.com/office/drawing/2014/main" id="{39CF9BF0-0C6F-E105-3F88-91FB3F06FCF9}"/>
              </a:ext>
            </a:extLst>
          </p:cNvPr>
          <p:cNvSpPr>
            <a:spLocks noGrp="1"/>
          </p:cNvSpPr>
          <p:nvPr>
            <p:ph type="sldNum" sz="quarter" idx="4"/>
          </p:nvPr>
        </p:nvSpPr>
        <p:spPr/>
        <p:txBody>
          <a:bodyPr/>
          <a:lstStyle/>
          <a:p>
            <a:fld id="{41461A4C-1453-7247-9AAE-4D0675A386AC}" type="slidenum">
              <a:rPr lang="en-CA" noProof="0" smtClean="0"/>
              <a:pPr/>
              <a:t>51</a:t>
            </a:fld>
            <a:endParaRPr lang="en-CA" noProof="0"/>
          </a:p>
        </p:txBody>
      </p:sp>
      <p:pic>
        <p:nvPicPr>
          <p:cNvPr id="9" name="Content Placeholder 8">
            <a:extLst>
              <a:ext uri="{FF2B5EF4-FFF2-40B4-BE49-F238E27FC236}">
                <a16:creationId xmlns:a16="http://schemas.microsoft.com/office/drawing/2014/main" id="{CA76CDB8-E6A2-118C-1C16-1C6E3BF72E9E}"/>
              </a:ext>
            </a:extLst>
          </p:cNvPr>
          <p:cNvPicPr>
            <a:picLocks noGrp="1" noChangeAspect="1"/>
          </p:cNvPicPr>
          <p:nvPr>
            <p:ph idx="1"/>
          </p:nvPr>
        </p:nvPicPr>
        <p:blipFill>
          <a:blip r:embed="rId3"/>
          <a:stretch>
            <a:fillRect/>
          </a:stretch>
        </p:blipFill>
        <p:spPr>
          <a:xfrm>
            <a:off x="1720203" y="1243013"/>
            <a:ext cx="8750006" cy="4933950"/>
          </a:xfrm>
        </p:spPr>
      </p:pic>
      <p:grpSp>
        <p:nvGrpSpPr>
          <p:cNvPr id="3" name="Group 2">
            <a:extLst>
              <a:ext uri="{FF2B5EF4-FFF2-40B4-BE49-F238E27FC236}">
                <a16:creationId xmlns:a16="http://schemas.microsoft.com/office/drawing/2014/main" id="{7ECD2611-015C-A1E5-6D98-19561D1764EF}"/>
              </a:ext>
            </a:extLst>
          </p:cNvPr>
          <p:cNvGrpSpPr/>
          <p:nvPr/>
        </p:nvGrpSpPr>
        <p:grpSpPr>
          <a:xfrm>
            <a:off x="5638006" y="5950720"/>
            <a:ext cx="914400" cy="914400"/>
            <a:chOff x="4379494" y="5853110"/>
            <a:chExt cx="914400" cy="914400"/>
          </a:xfrm>
        </p:grpSpPr>
        <p:pic>
          <p:nvPicPr>
            <p:cNvPr id="6" name="Graphic 5" descr="Storytelling outline">
              <a:extLst>
                <a:ext uri="{FF2B5EF4-FFF2-40B4-BE49-F238E27FC236}">
                  <a16:creationId xmlns:a16="http://schemas.microsoft.com/office/drawing/2014/main" id="{F046EB23-3EE0-DFF3-01E4-3D6BD4A1A43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79494" y="5853110"/>
              <a:ext cx="914400" cy="914400"/>
            </a:xfrm>
            <a:prstGeom prst="rect">
              <a:avLst/>
            </a:prstGeom>
          </p:spPr>
        </p:pic>
        <p:sp>
          <p:nvSpPr>
            <p:cNvPr id="7" name="Diamond 6">
              <a:extLst>
                <a:ext uri="{FF2B5EF4-FFF2-40B4-BE49-F238E27FC236}">
                  <a16:creationId xmlns:a16="http://schemas.microsoft.com/office/drawing/2014/main" id="{DDE0927F-FAB8-6A7C-3AEC-0CA6FF49434D}"/>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34</a:t>
              </a:r>
              <a:endParaRPr lang="en-US" sz="900">
                <a:solidFill>
                  <a:schemeClr val="accent2"/>
                </a:solidFill>
              </a:endParaRPr>
            </a:p>
          </p:txBody>
        </p:sp>
      </p:grpSp>
    </p:spTree>
    <p:extLst>
      <p:ext uri="{BB962C8B-B14F-4D97-AF65-F5344CB8AC3E}">
        <p14:creationId xmlns:p14="http://schemas.microsoft.com/office/powerpoint/2010/main" val="3977921419"/>
      </p:ext>
    </p:extLst>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11233-A664-B01B-F15B-4B97819525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74C250-83AC-7F8F-DCA4-575429BCCFE2}"/>
              </a:ext>
            </a:extLst>
          </p:cNvPr>
          <p:cNvSpPr>
            <a:spLocks noGrp="1"/>
          </p:cNvSpPr>
          <p:nvPr>
            <p:ph type="title"/>
          </p:nvPr>
        </p:nvSpPr>
        <p:spPr/>
        <p:txBody>
          <a:bodyPr>
            <a:normAutofit/>
          </a:bodyPr>
          <a:lstStyle/>
          <a:p>
            <a:r>
              <a:rPr lang="en-GB"/>
              <a:t>Skills for Success Resources</a:t>
            </a:r>
          </a:p>
        </p:txBody>
      </p:sp>
      <p:sp>
        <p:nvSpPr>
          <p:cNvPr id="4" name="Footer Placeholder 3">
            <a:extLst>
              <a:ext uri="{FF2B5EF4-FFF2-40B4-BE49-F238E27FC236}">
                <a16:creationId xmlns:a16="http://schemas.microsoft.com/office/drawing/2014/main" id="{A1FEF774-826A-F893-48A8-29195D3D44A4}"/>
              </a:ext>
            </a:extLst>
          </p:cNvPr>
          <p:cNvSpPr>
            <a:spLocks noGrp="1"/>
          </p:cNvSpPr>
          <p:nvPr>
            <p:ph type="ftr" sz="quarter" idx="3"/>
          </p:nvPr>
        </p:nvSpPr>
        <p:spPr/>
        <p:txBody>
          <a:bodyPr/>
          <a:lstStyle/>
          <a:p>
            <a:r>
              <a:rPr lang="en-US"/>
              <a:t>Skills for Success: Adaptability</a:t>
            </a:r>
          </a:p>
        </p:txBody>
      </p:sp>
      <p:sp>
        <p:nvSpPr>
          <p:cNvPr id="5" name="Slide Number Placeholder 4">
            <a:extLst>
              <a:ext uri="{FF2B5EF4-FFF2-40B4-BE49-F238E27FC236}">
                <a16:creationId xmlns:a16="http://schemas.microsoft.com/office/drawing/2014/main" id="{21E22D9A-B155-E5B3-233F-47FDDBB4F916}"/>
              </a:ext>
            </a:extLst>
          </p:cNvPr>
          <p:cNvSpPr>
            <a:spLocks noGrp="1"/>
          </p:cNvSpPr>
          <p:nvPr>
            <p:ph type="sldNum" sz="quarter" idx="4"/>
          </p:nvPr>
        </p:nvSpPr>
        <p:spPr/>
        <p:txBody>
          <a:bodyPr/>
          <a:lstStyle/>
          <a:p>
            <a:fld id="{41461A4C-1453-7247-9AAE-4D0675A386AC}" type="slidenum">
              <a:rPr lang="en-US" smtClean="0"/>
              <a:pPr/>
              <a:t>52</a:t>
            </a:fld>
            <a:endParaRPr lang="en-US"/>
          </a:p>
        </p:txBody>
      </p:sp>
      <p:grpSp>
        <p:nvGrpSpPr>
          <p:cNvPr id="3" name="Group 2">
            <a:extLst>
              <a:ext uri="{FF2B5EF4-FFF2-40B4-BE49-F238E27FC236}">
                <a16:creationId xmlns:a16="http://schemas.microsoft.com/office/drawing/2014/main" id="{AC58AA3D-C9CE-E9D7-249C-4FE4762F45E9}"/>
              </a:ext>
            </a:extLst>
          </p:cNvPr>
          <p:cNvGrpSpPr/>
          <p:nvPr/>
        </p:nvGrpSpPr>
        <p:grpSpPr>
          <a:xfrm>
            <a:off x="5638006" y="5950720"/>
            <a:ext cx="914400" cy="914400"/>
            <a:chOff x="4379494" y="5853110"/>
            <a:chExt cx="914400" cy="914400"/>
          </a:xfrm>
        </p:grpSpPr>
        <p:pic>
          <p:nvPicPr>
            <p:cNvPr id="7" name="Graphic 6" descr="Storytelling outline">
              <a:extLst>
                <a:ext uri="{FF2B5EF4-FFF2-40B4-BE49-F238E27FC236}">
                  <a16:creationId xmlns:a16="http://schemas.microsoft.com/office/drawing/2014/main" id="{15EBFEC8-23D3-0618-E237-F00F544B886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8" name="Diamond 7">
              <a:extLst>
                <a:ext uri="{FF2B5EF4-FFF2-40B4-BE49-F238E27FC236}">
                  <a16:creationId xmlns:a16="http://schemas.microsoft.com/office/drawing/2014/main" id="{70513D1B-CB11-4850-3712-F242389E60C3}"/>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34</a:t>
              </a:r>
              <a:endParaRPr lang="en-US" sz="900">
                <a:solidFill>
                  <a:schemeClr val="accent2"/>
                </a:solidFill>
              </a:endParaRPr>
            </a:p>
          </p:txBody>
        </p:sp>
      </p:grpSp>
      <p:pic>
        <p:nvPicPr>
          <p:cNvPr id="12" name="Content Placeholder 11" descr="A screenshot of a computer&#10;&#10;AI-generated content may be incorrect.">
            <a:extLst>
              <a:ext uri="{FF2B5EF4-FFF2-40B4-BE49-F238E27FC236}">
                <a16:creationId xmlns:a16="http://schemas.microsoft.com/office/drawing/2014/main" id="{366EE1B7-9A04-B7F1-DABE-A082BF27B40D}"/>
              </a:ext>
            </a:extLst>
          </p:cNvPr>
          <p:cNvPicPr>
            <a:picLocks noGrp="1" noChangeAspect="1"/>
          </p:cNvPicPr>
          <p:nvPr>
            <p:ph idx="1"/>
          </p:nvPr>
        </p:nvPicPr>
        <p:blipFill>
          <a:blip r:embed="rId5"/>
          <a:stretch>
            <a:fillRect/>
          </a:stretch>
        </p:blipFill>
        <p:spPr>
          <a:xfrm>
            <a:off x="895036" y="1243013"/>
            <a:ext cx="10400340" cy="4933950"/>
          </a:xfrm>
        </p:spPr>
      </p:pic>
    </p:spTree>
    <p:extLst>
      <p:ext uri="{BB962C8B-B14F-4D97-AF65-F5344CB8AC3E}">
        <p14:creationId xmlns:p14="http://schemas.microsoft.com/office/powerpoint/2010/main" val="2905351266"/>
      </p:ext>
    </p:extLst>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62E43C3-6E31-1908-E258-10B93B3562FC}"/>
              </a:ext>
            </a:extLst>
          </p:cNvPr>
          <p:cNvSpPr>
            <a:spLocks noGrp="1"/>
          </p:cNvSpPr>
          <p:nvPr>
            <p:ph type="ctrTitle"/>
          </p:nvPr>
        </p:nvSpPr>
        <p:spPr/>
        <p:txBody>
          <a:bodyPr/>
          <a:lstStyle/>
          <a:p>
            <a:r>
              <a:rPr lang="en-CA" noProof="0"/>
              <a:t>Skills for success </a:t>
            </a:r>
            <a:br>
              <a:rPr lang="en-CA" noProof="0"/>
            </a:br>
            <a:r>
              <a:rPr lang="en-CA" noProof="0"/>
              <a:t>badges</a:t>
            </a:r>
          </a:p>
        </p:txBody>
      </p:sp>
      <p:sp>
        <p:nvSpPr>
          <p:cNvPr id="6" name="Subtitle 5">
            <a:extLst>
              <a:ext uri="{FF2B5EF4-FFF2-40B4-BE49-F238E27FC236}">
                <a16:creationId xmlns:a16="http://schemas.microsoft.com/office/drawing/2014/main" id="{0BE031E5-2C88-4DA8-3C00-AE44B07F0559}"/>
              </a:ext>
            </a:extLst>
          </p:cNvPr>
          <p:cNvSpPr>
            <a:spLocks noGrp="1"/>
          </p:cNvSpPr>
          <p:nvPr>
            <p:ph type="subTitle" idx="1"/>
          </p:nvPr>
        </p:nvSpPr>
        <p:spPr/>
        <p:txBody>
          <a:bodyPr/>
          <a:lstStyle/>
          <a:p>
            <a:endParaRPr lang="en-CA" noProof="0"/>
          </a:p>
        </p:txBody>
      </p:sp>
    </p:spTree>
    <p:extLst>
      <p:ext uri="{BB962C8B-B14F-4D97-AF65-F5344CB8AC3E}">
        <p14:creationId xmlns:p14="http://schemas.microsoft.com/office/powerpoint/2010/main" val="8065829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227E6D71-62F9-2672-F39F-99B81A7EB202}"/>
              </a:ext>
            </a:extLst>
          </p:cNvPr>
          <p:cNvSpPr>
            <a:spLocks noGrp="1"/>
          </p:cNvSpPr>
          <p:nvPr>
            <p:ph type="body" idx="1"/>
          </p:nvPr>
        </p:nvSpPr>
        <p:spPr/>
        <p:txBody>
          <a:bodyPr/>
          <a:lstStyle/>
          <a:p>
            <a:r>
              <a:rPr lang="en-CA" noProof="0"/>
              <a:t>For you</a:t>
            </a:r>
          </a:p>
        </p:txBody>
      </p:sp>
      <p:pic>
        <p:nvPicPr>
          <p:cNvPr id="18" name="Content Placeholder 17">
            <a:extLst>
              <a:ext uri="{FF2B5EF4-FFF2-40B4-BE49-F238E27FC236}">
                <a16:creationId xmlns:a16="http://schemas.microsoft.com/office/drawing/2014/main" id="{3FA25544-1DAE-A961-2180-87341738ED73}"/>
              </a:ext>
            </a:extLst>
          </p:cNvPr>
          <p:cNvPicPr>
            <a:picLocks noGrp="1" noChangeAspect="1"/>
          </p:cNvPicPr>
          <p:nvPr>
            <p:ph sz="half" idx="2"/>
          </p:nvPr>
        </p:nvPicPr>
        <p:blipFill>
          <a:blip r:embed="rId3"/>
          <a:srcRect/>
          <a:stretch/>
        </p:blipFill>
        <p:spPr>
          <a:xfrm>
            <a:off x="1409298" y="2006600"/>
            <a:ext cx="3721904" cy="3997325"/>
          </a:xfrm>
        </p:spPr>
      </p:pic>
      <p:pic>
        <p:nvPicPr>
          <p:cNvPr id="21" name="Content Placeholder 20">
            <a:extLst>
              <a:ext uri="{FF2B5EF4-FFF2-40B4-BE49-F238E27FC236}">
                <a16:creationId xmlns:a16="http://schemas.microsoft.com/office/drawing/2014/main" id="{5DD21A8F-FF5B-F2F6-8398-7332AE182EB1}"/>
              </a:ext>
            </a:extLst>
          </p:cNvPr>
          <p:cNvPicPr>
            <a:picLocks noGrp="1" noChangeAspect="1"/>
          </p:cNvPicPr>
          <p:nvPr>
            <p:ph sz="quarter" idx="4"/>
          </p:nvPr>
        </p:nvPicPr>
        <p:blipFill>
          <a:blip r:embed="rId4"/>
          <a:srcRect/>
          <a:stretch/>
        </p:blipFill>
        <p:spPr>
          <a:xfrm>
            <a:off x="6919912" y="2006600"/>
            <a:ext cx="3997325" cy="3997325"/>
          </a:xfrm>
        </p:spPr>
      </p:pic>
      <p:sp>
        <p:nvSpPr>
          <p:cNvPr id="4" name="Footer Placeholder 3">
            <a:extLst>
              <a:ext uri="{FF2B5EF4-FFF2-40B4-BE49-F238E27FC236}">
                <a16:creationId xmlns:a16="http://schemas.microsoft.com/office/drawing/2014/main" id="{F55D2FAC-07BD-C9DB-BAE7-9CCC2276B074}"/>
              </a:ext>
            </a:extLst>
          </p:cNvPr>
          <p:cNvSpPr>
            <a:spLocks noGrp="1"/>
          </p:cNvSpPr>
          <p:nvPr>
            <p:ph type="ftr" sz="quarter" idx="11"/>
          </p:nvPr>
        </p:nvSpPr>
        <p:spPr/>
        <p:txBody>
          <a:bodyPr/>
          <a:lstStyle/>
          <a:p>
            <a:r>
              <a:rPr lang="en-CA" noProof="0"/>
              <a:t>Skills for Success: Creativity &amp; Innovation</a:t>
            </a:r>
          </a:p>
        </p:txBody>
      </p:sp>
      <p:sp>
        <p:nvSpPr>
          <p:cNvPr id="5" name="Slide Number Placeholder 4">
            <a:extLst>
              <a:ext uri="{FF2B5EF4-FFF2-40B4-BE49-F238E27FC236}">
                <a16:creationId xmlns:a16="http://schemas.microsoft.com/office/drawing/2014/main" id="{92019946-0AAA-BFED-4C09-C7F613B189D8}"/>
              </a:ext>
            </a:extLst>
          </p:cNvPr>
          <p:cNvSpPr>
            <a:spLocks noGrp="1"/>
          </p:cNvSpPr>
          <p:nvPr>
            <p:ph type="sldNum" sz="quarter" idx="12"/>
          </p:nvPr>
        </p:nvSpPr>
        <p:spPr/>
        <p:txBody>
          <a:bodyPr/>
          <a:lstStyle/>
          <a:p>
            <a:fld id="{41461A4C-1453-7247-9AAE-4D0675A386AC}" type="slidenum">
              <a:rPr lang="en-CA" noProof="0" smtClean="0"/>
              <a:t>54</a:t>
            </a:fld>
            <a:endParaRPr lang="en-CA" noProof="0"/>
          </a:p>
        </p:txBody>
      </p:sp>
      <p:sp>
        <p:nvSpPr>
          <p:cNvPr id="10" name="Title 9">
            <a:extLst>
              <a:ext uri="{FF2B5EF4-FFF2-40B4-BE49-F238E27FC236}">
                <a16:creationId xmlns:a16="http://schemas.microsoft.com/office/drawing/2014/main" id="{FEAB26DA-0366-AD21-D24F-41C3B82E8D98}"/>
              </a:ext>
            </a:extLst>
          </p:cNvPr>
          <p:cNvSpPr>
            <a:spLocks noGrp="1"/>
          </p:cNvSpPr>
          <p:nvPr>
            <p:ph type="title"/>
          </p:nvPr>
        </p:nvSpPr>
        <p:spPr/>
        <p:txBody>
          <a:bodyPr/>
          <a:lstStyle/>
          <a:p>
            <a:r>
              <a:rPr lang="en-CA" noProof="0"/>
              <a:t>Two types of badges</a:t>
            </a:r>
          </a:p>
        </p:txBody>
      </p:sp>
      <p:sp>
        <p:nvSpPr>
          <p:cNvPr id="16" name="Text Placeholder 15">
            <a:extLst>
              <a:ext uri="{FF2B5EF4-FFF2-40B4-BE49-F238E27FC236}">
                <a16:creationId xmlns:a16="http://schemas.microsoft.com/office/drawing/2014/main" id="{67932253-5686-8D88-9CDD-1F3726BE61A6}"/>
              </a:ext>
            </a:extLst>
          </p:cNvPr>
          <p:cNvSpPr>
            <a:spLocks noGrp="1"/>
          </p:cNvSpPr>
          <p:nvPr>
            <p:ph type="body" idx="13"/>
          </p:nvPr>
        </p:nvSpPr>
        <p:spPr/>
        <p:txBody>
          <a:bodyPr/>
          <a:lstStyle/>
          <a:p>
            <a:r>
              <a:rPr lang="en-CA" noProof="0"/>
              <a:t>For your learners</a:t>
            </a:r>
          </a:p>
        </p:txBody>
      </p:sp>
      <p:grpSp>
        <p:nvGrpSpPr>
          <p:cNvPr id="2" name="Group 1">
            <a:extLst>
              <a:ext uri="{FF2B5EF4-FFF2-40B4-BE49-F238E27FC236}">
                <a16:creationId xmlns:a16="http://schemas.microsoft.com/office/drawing/2014/main" id="{0A8B6B3E-35E9-BCBD-762A-3C530FE95C5A}"/>
              </a:ext>
            </a:extLst>
          </p:cNvPr>
          <p:cNvGrpSpPr/>
          <p:nvPr/>
        </p:nvGrpSpPr>
        <p:grpSpPr>
          <a:xfrm>
            <a:off x="5638006" y="5950720"/>
            <a:ext cx="914400" cy="914400"/>
            <a:chOff x="4379494" y="5853110"/>
            <a:chExt cx="914400" cy="914400"/>
          </a:xfrm>
        </p:grpSpPr>
        <p:pic>
          <p:nvPicPr>
            <p:cNvPr id="3" name="Graphic 2" descr="Storytelling outline">
              <a:extLst>
                <a:ext uri="{FF2B5EF4-FFF2-40B4-BE49-F238E27FC236}">
                  <a16:creationId xmlns:a16="http://schemas.microsoft.com/office/drawing/2014/main" id="{4CF5489E-4FE4-9836-5878-4A992BBC25E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379494" y="5853110"/>
              <a:ext cx="914400" cy="914400"/>
            </a:xfrm>
            <a:prstGeom prst="rect">
              <a:avLst/>
            </a:prstGeom>
          </p:spPr>
        </p:pic>
        <p:sp>
          <p:nvSpPr>
            <p:cNvPr id="6" name="Diamond 5">
              <a:extLst>
                <a:ext uri="{FF2B5EF4-FFF2-40B4-BE49-F238E27FC236}">
                  <a16:creationId xmlns:a16="http://schemas.microsoft.com/office/drawing/2014/main" id="{FA56908E-4130-A9B5-7FCF-F5D20FBF4DA2}"/>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36</a:t>
              </a:r>
              <a:endParaRPr lang="en-US" sz="900">
                <a:solidFill>
                  <a:schemeClr val="accent2"/>
                </a:solidFill>
              </a:endParaRPr>
            </a:p>
          </p:txBody>
        </p:sp>
      </p:grpSp>
    </p:spTree>
    <p:extLst>
      <p:ext uri="{BB962C8B-B14F-4D97-AF65-F5344CB8AC3E}">
        <p14:creationId xmlns:p14="http://schemas.microsoft.com/office/powerpoint/2010/main" val="318074071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6">
                                            <p:txEl>
                                              <p:pRg st="0" end="0"/>
                                            </p:txEl>
                                          </p:spTgt>
                                        </p:tgtEl>
                                        <p:attrNameLst>
                                          <p:attrName>style.visibility</p:attrName>
                                        </p:attrNameLst>
                                      </p:cBhvr>
                                      <p:to>
                                        <p:strVal val="visible"/>
                                      </p:to>
                                    </p:set>
                                    <p:animEffect transition="in" filter="fade">
                                      <p:cBhvr>
                                        <p:cTn id="19" dur="1000"/>
                                        <p:tgtEl>
                                          <p:spTgt spid="16">
                                            <p:txEl>
                                              <p:pRg st="0" end="0"/>
                                            </p:txEl>
                                          </p:spTgt>
                                        </p:tgtEl>
                                      </p:cBhvr>
                                    </p:animEffect>
                                    <p:anim calcmode="lin" valueType="num">
                                      <p:cBhvr>
                                        <p:cTn id="20"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16">
                                            <p:txEl>
                                              <p:pRg st="0" end="0"/>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6"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88232D6-8BCE-5DCC-1D4D-B87BEA5787E3}"/>
              </a:ext>
            </a:extLst>
          </p:cNvPr>
          <p:cNvSpPr>
            <a:spLocks noGrp="1"/>
          </p:cNvSpPr>
          <p:nvPr>
            <p:ph type="ftr" sz="quarter" idx="11"/>
          </p:nvPr>
        </p:nvSpPr>
        <p:spPr>
          <a:xfrm>
            <a:off x="618386" y="6310310"/>
            <a:ext cx="4114800" cy="365125"/>
          </a:xfrm>
        </p:spPr>
        <p:txBody>
          <a:bodyPr/>
          <a:lstStyle/>
          <a:p>
            <a:r>
              <a:rPr lang="en-CA" noProof="0"/>
              <a:t>Skills for Success: Creativity &amp; Innovation</a:t>
            </a:r>
          </a:p>
        </p:txBody>
      </p:sp>
      <p:sp>
        <p:nvSpPr>
          <p:cNvPr id="3" name="Slide Number Placeholder 2">
            <a:extLst>
              <a:ext uri="{FF2B5EF4-FFF2-40B4-BE49-F238E27FC236}">
                <a16:creationId xmlns:a16="http://schemas.microsoft.com/office/drawing/2014/main" id="{AA2A849F-6487-836C-C03D-54847D74D4DB}"/>
              </a:ext>
            </a:extLst>
          </p:cNvPr>
          <p:cNvSpPr>
            <a:spLocks noGrp="1"/>
          </p:cNvSpPr>
          <p:nvPr>
            <p:ph type="sldNum" sz="quarter" idx="12"/>
          </p:nvPr>
        </p:nvSpPr>
        <p:spPr>
          <a:xfrm>
            <a:off x="10293098" y="6356352"/>
            <a:ext cx="1273885" cy="365125"/>
          </a:xfrm>
        </p:spPr>
        <p:txBody>
          <a:bodyPr/>
          <a:lstStyle/>
          <a:p>
            <a:fld id="{41461A4C-1453-7247-9AAE-4D0675A386AC}" type="slidenum">
              <a:rPr lang="en-CA" noProof="0" smtClean="0"/>
              <a:pPr/>
              <a:t>55</a:t>
            </a:fld>
            <a:endParaRPr lang="en-CA" noProof="0"/>
          </a:p>
        </p:txBody>
      </p:sp>
      <p:sp>
        <p:nvSpPr>
          <p:cNvPr id="4" name="Title 3">
            <a:extLst>
              <a:ext uri="{FF2B5EF4-FFF2-40B4-BE49-F238E27FC236}">
                <a16:creationId xmlns:a16="http://schemas.microsoft.com/office/drawing/2014/main" id="{529842E0-E2B5-A033-2BAA-D77844A4843F}"/>
              </a:ext>
            </a:extLst>
          </p:cNvPr>
          <p:cNvSpPr>
            <a:spLocks noGrp="1"/>
          </p:cNvSpPr>
          <p:nvPr>
            <p:ph type="title"/>
          </p:nvPr>
        </p:nvSpPr>
        <p:spPr>
          <a:xfrm>
            <a:off x="612562" y="365127"/>
            <a:ext cx="10954422" cy="646929"/>
          </a:xfrm>
        </p:spPr>
        <p:txBody>
          <a:bodyPr/>
          <a:lstStyle/>
          <a:p>
            <a:r>
              <a:rPr lang="en-CA" noProof="0"/>
              <a:t>Learning Provider badge</a:t>
            </a:r>
          </a:p>
        </p:txBody>
      </p:sp>
      <p:sp>
        <p:nvSpPr>
          <p:cNvPr id="5" name="Content Placeholder 4">
            <a:extLst>
              <a:ext uri="{FF2B5EF4-FFF2-40B4-BE49-F238E27FC236}">
                <a16:creationId xmlns:a16="http://schemas.microsoft.com/office/drawing/2014/main" id="{CE7FB6FD-BE7A-E95E-17D8-3CCC5FE19B1F}"/>
              </a:ext>
            </a:extLst>
          </p:cNvPr>
          <p:cNvSpPr>
            <a:spLocks noGrp="1"/>
          </p:cNvSpPr>
          <p:nvPr>
            <p:ph sz="quarter" idx="13"/>
          </p:nvPr>
        </p:nvSpPr>
        <p:spPr>
          <a:xfrm>
            <a:off x="4733925" y="2348210"/>
            <a:ext cx="6832600" cy="2893100"/>
          </a:xfrm>
        </p:spPr>
        <p:txBody>
          <a:bodyPr/>
          <a:lstStyle/>
          <a:p>
            <a:r>
              <a:rPr lang="en-CA" noProof="0">
                <a:latin typeface="Helvetica"/>
                <a:cs typeface="Helvetica"/>
              </a:rPr>
              <a:t>You can proudly post this badge</a:t>
            </a:r>
            <a:r>
              <a:rPr lang="en-CA">
                <a:latin typeface="Helvetica"/>
                <a:cs typeface="Helvetica"/>
              </a:rPr>
              <a:t> </a:t>
            </a:r>
            <a:r>
              <a:rPr lang="en-CA" noProof="0">
                <a:latin typeface="Helvetica"/>
                <a:cs typeface="Helvetica"/>
              </a:rPr>
              <a:t>and gain 8 continuing education credits for this program.</a:t>
            </a:r>
          </a:p>
          <a:p>
            <a:endParaRPr lang="en-CA" noProof="0"/>
          </a:p>
          <a:p>
            <a:r>
              <a:rPr lang="en-CA" noProof="0">
                <a:latin typeface="Helvetica"/>
                <a:cs typeface="Helvetica"/>
              </a:rPr>
              <a:t>Two requirements:</a:t>
            </a:r>
          </a:p>
          <a:p>
            <a:pPr marL="404495" lvl="1" indent="-315595"/>
            <a:r>
              <a:rPr lang="en-CA" noProof="0">
                <a:latin typeface="Helvetica"/>
                <a:cs typeface="Helvetica"/>
              </a:rPr>
              <a:t>Participation in this workshop</a:t>
            </a:r>
          </a:p>
          <a:p>
            <a:pPr marL="404495" lvl="1" indent="-315595"/>
            <a:r>
              <a:rPr lang="en-CA" noProof="0">
                <a:latin typeface="Helvetica"/>
                <a:cs typeface="Helvetica"/>
              </a:rPr>
              <a:t>Completion of a small assignment detailing your implementation plan</a:t>
            </a:r>
          </a:p>
        </p:txBody>
      </p:sp>
      <p:grpSp>
        <p:nvGrpSpPr>
          <p:cNvPr id="6" name="Group 5">
            <a:extLst>
              <a:ext uri="{FF2B5EF4-FFF2-40B4-BE49-F238E27FC236}">
                <a16:creationId xmlns:a16="http://schemas.microsoft.com/office/drawing/2014/main" id="{90C4C90A-196C-AEA7-C7FB-BFB6F57EEA1A}"/>
              </a:ext>
            </a:extLst>
          </p:cNvPr>
          <p:cNvGrpSpPr/>
          <p:nvPr/>
        </p:nvGrpSpPr>
        <p:grpSpPr>
          <a:xfrm>
            <a:off x="5638006" y="5950720"/>
            <a:ext cx="914400" cy="914400"/>
            <a:chOff x="4379494" y="5853110"/>
            <a:chExt cx="914400" cy="914400"/>
          </a:xfrm>
        </p:grpSpPr>
        <p:pic>
          <p:nvPicPr>
            <p:cNvPr id="7" name="Graphic 6" descr="Storytelling outline">
              <a:extLst>
                <a:ext uri="{FF2B5EF4-FFF2-40B4-BE49-F238E27FC236}">
                  <a16:creationId xmlns:a16="http://schemas.microsoft.com/office/drawing/2014/main" id="{70BE30FC-5235-1954-4ED9-5FF6F1AABFF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8" name="Diamond 7">
              <a:extLst>
                <a:ext uri="{FF2B5EF4-FFF2-40B4-BE49-F238E27FC236}">
                  <a16:creationId xmlns:a16="http://schemas.microsoft.com/office/drawing/2014/main" id="{D707CD00-1B8D-6790-2F96-DF29931E4179}"/>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36</a:t>
              </a:r>
              <a:endParaRPr lang="en-US" sz="900">
                <a:solidFill>
                  <a:schemeClr val="accent2"/>
                </a:solidFill>
              </a:endParaRPr>
            </a:p>
          </p:txBody>
        </p:sp>
      </p:grpSp>
    </p:spTree>
    <p:extLst>
      <p:ext uri="{BB962C8B-B14F-4D97-AF65-F5344CB8AC3E}">
        <p14:creationId xmlns:p14="http://schemas.microsoft.com/office/powerpoint/2010/main" val="6464300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Effect transition="in" filter="fade">
                                      <p:cBhvr>
                                        <p:cTn id="13" dur="1000"/>
                                        <p:tgtEl>
                                          <p:spTgt spid="5">
                                            <p:txEl>
                                              <p:pRg st="3" end="3"/>
                                            </p:txEl>
                                          </p:spTgt>
                                        </p:tgtEl>
                                      </p:cBhvr>
                                    </p:animEffect>
                                    <p:anim calcmode="lin" valueType="num">
                                      <p:cBhvr>
                                        <p:cTn id="14"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1000"/>
                                        <p:tgtEl>
                                          <p:spTgt spid="5">
                                            <p:txEl>
                                              <p:pRg st="4" end="4"/>
                                            </p:txEl>
                                          </p:spTgt>
                                        </p:tgtEl>
                                      </p:cBhvr>
                                    </p:animEffect>
                                    <p:anim calcmode="lin" valueType="num">
                                      <p:cBhvr>
                                        <p:cTn id="20"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4D86B-6631-6396-4538-129C47E944D1}"/>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0C784362-B5CD-F63B-6C1F-F8DFC3B668DE}"/>
              </a:ext>
            </a:extLst>
          </p:cNvPr>
          <p:cNvSpPr>
            <a:spLocks noGrp="1"/>
          </p:cNvSpPr>
          <p:nvPr>
            <p:ph type="ftr" sz="quarter" idx="11"/>
          </p:nvPr>
        </p:nvSpPr>
        <p:spPr>
          <a:xfrm>
            <a:off x="618386" y="6310310"/>
            <a:ext cx="4114800" cy="365125"/>
          </a:xfrm>
        </p:spPr>
        <p:txBody>
          <a:bodyPr/>
          <a:lstStyle/>
          <a:p>
            <a:r>
              <a:rPr lang="en-CA" noProof="0"/>
              <a:t>Skills for Success: Creativity &amp; Innovation</a:t>
            </a:r>
          </a:p>
        </p:txBody>
      </p:sp>
      <p:sp>
        <p:nvSpPr>
          <p:cNvPr id="3" name="Slide Number Placeholder 2">
            <a:extLst>
              <a:ext uri="{FF2B5EF4-FFF2-40B4-BE49-F238E27FC236}">
                <a16:creationId xmlns:a16="http://schemas.microsoft.com/office/drawing/2014/main" id="{74E786F1-5E42-6F3C-91F0-822A3D54264E}"/>
              </a:ext>
            </a:extLst>
          </p:cNvPr>
          <p:cNvSpPr>
            <a:spLocks noGrp="1"/>
          </p:cNvSpPr>
          <p:nvPr>
            <p:ph type="sldNum" sz="quarter" idx="12"/>
          </p:nvPr>
        </p:nvSpPr>
        <p:spPr>
          <a:xfrm>
            <a:off x="10293098" y="6356352"/>
            <a:ext cx="1273885" cy="365125"/>
          </a:xfrm>
        </p:spPr>
        <p:txBody>
          <a:bodyPr/>
          <a:lstStyle/>
          <a:p>
            <a:fld id="{41461A4C-1453-7247-9AAE-4D0675A386AC}" type="slidenum">
              <a:rPr lang="en-CA" noProof="0" smtClean="0"/>
              <a:pPr/>
              <a:t>56</a:t>
            </a:fld>
            <a:endParaRPr lang="en-CA" noProof="0"/>
          </a:p>
        </p:txBody>
      </p:sp>
      <p:sp>
        <p:nvSpPr>
          <p:cNvPr id="4" name="Title 3">
            <a:extLst>
              <a:ext uri="{FF2B5EF4-FFF2-40B4-BE49-F238E27FC236}">
                <a16:creationId xmlns:a16="http://schemas.microsoft.com/office/drawing/2014/main" id="{D5A1E873-6164-205E-CCCC-019C40061825}"/>
              </a:ext>
            </a:extLst>
          </p:cNvPr>
          <p:cNvSpPr>
            <a:spLocks noGrp="1"/>
          </p:cNvSpPr>
          <p:nvPr>
            <p:ph type="title"/>
          </p:nvPr>
        </p:nvSpPr>
        <p:spPr>
          <a:xfrm>
            <a:off x="612562" y="365127"/>
            <a:ext cx="10954422" cy="646929"/>
          </a:xfrm>
        </p:spPr>
        <p:txBody>
          <a:bodyPr/>
          <a:lstStyle/>
          <a:p>
            <a:r>
              <a:rPr lang="en-CA" noProof="0"/>
              <a:t>Submitting your implementation plan</a:t>
            </a:r>
          </a:p>
        </p:txBody>
      </p:sp>
      <p:sp>
        <p:nvSpPr>
          <p:cNvPr id="5" name="Content Placeholder 4">
            <a:extLst>
              <a:ext uri="{FF2B5EF4-FFF2-40B4-BE49-F238E27FC236}">
                <a16:creationId xmlns:a16="http://schemas.microsoft.com/office/drawing/2014/main" id="{9EE083D4-09E9-9BEC-A52F-5E29D3A23867}"/>
              </a:ext>
            </a:extLst>
          </p:cNvPr>
          <p:cNvSpPr>
            <a:spLocks noGrp="1"/>
          </p:cNvSpPr>
          <p:nvPr>
            <p:ph sz="quarter" idx="13"/>
          </p:nvPr>
        </p:nvSpPr>
        <p:spPr>
          <a:xfrm>
            <a:off x="4511040" y="1793606"/>
            <a:ext cx="7055944" cy="4062651"/>
          </a:xfrm>
        </p:spPr>
        <p:txBody>
          <a:bodyPr/>
          <a:lstStyle/>
          <a:p>
            <a:r>
              <a:rPr lang="en-CA" sz="2000" noProof="0" dirty="0"/>
              <a:t>Visit </a:t>
            </a:r>
            <a:r>
              <a:rPr lang="en-CA" sz="2000" noProof="0" dirty="0" err="1">
                <a:hlinkClick r:id="rId3"/>
              </a:rPr>
              <a:t>CanCred</a:t>
            </a:r>
            <a:r>
              <a:rPr lang="en-CA" sz="2000" noProof="0" dirty="0"/>
              <a:t> to provide responses to the following:</a:t>
            </a:r>
          </a:p>
          <a:p>
            <a:pPr lvl="1"/>
            <a:r>
              <a:rPr lang="en-CA" sz="2000" noProof="0" dirty="0"/>
              <a:t>The greatest benefit my organization will enjoy as a result of improved creativity &amp; innovation is…</a:t>
            </a:r>
          </a:p>
          <a:p>
            <a:pPr lvl="1"/>
            <a:r>
              <a:rPr lang="en-CA" sz="2000" noProof="0" dirty="0"/>
              <a:t>Our most significant organizational barriers to developing creativity &amp; innovation are…</a:t>
            </a:r>
          </a:p>
          <a:p>
            <a:pPr lvl="1"/>
            <a:r>
              <a:rPr lang="en-CA" sz="2000" noProof="0" dirty="0"/>
              <a:t>The organizational structures we need to address to support creativity &amp; innovation are…</a:t>
            </a:r>
          </a:p>
          <a:p>
            <a:pPr lvl="1"/>
            <a:r>
              <a:rPr lang="en-CA" sz="2000" noProof="0" dirty="0"/>
              <a:t>My plan for increasing creativity &amp; innovation in my organization</a:t>
            </a:r>
          </a:p>
          <a:p>
            <a:pPr lvl="2"/>
            <a:r>
              <a:rPr lang="en-CA" sz="1800" noProof="0" dirty="0"/>
              <a:t>PDF file upload</a:t>
            </a:r>
          </a:p>
          <a:p>
            <a:pPr lvl="2"/>
            <a:r>
              <a:rPr lang="en-CA" sz="1800" noProof="0" dirty="0"/>
              <a:t>Be sure to identify approaches for development at various levels</a:t>
            </a:r>
          </a:p>
        </p:txBody>
      </p:sp>
      <p:grpSp>
        <p:nvGrpSpPr>
          <p:cNvPr id="6" name="Group 5">
            <a:extLst>
              <a:ext uri="{FF2B5EF4-FFF2-40B4-BE49-F238E27FC236}">
                <a16:creationId xmlns:a16="http://schemas.microsoft.com/office/drawing/2014/main" id="{D2162A8B-5D7F-2752-088C-6FC831A55F79}"/>
              </a:ext>
            </a:extLst>
          </p:cNvPr>
          <p:cNvGrpSpPr/>
          <p:nvPr/>
        </p:nvGrpSpPr>
        <p:grpSpPr>
          <a:xfrm>
            <a:off x="5638006" y="5950720"/>
            <a:ext cx="914400" cy="914400"/>
            <a:chOff x="4379494" y="5853110"/>
            <a:chExt cx="914400" cy="914400"/>
          </a:xfrm>
        </p:grpSpPr>
        <p:pic>
          <p:nvPicPr>
            <p:cNvPr id="7" name="Graphic 6" descr="Storytelling outline">
              <a:extLst>
                <a:ext uri="{FF2B5EF4-FFF2-40B4-BE49-F238E27FC236}">
                  <a16:creationId xmlns:a16="http://schemas.microsoft.com/office/drawing/2014/main" id="{24B41E7F-B339-3D32-5901-1FE6BC818CF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79494" y="5853110"/>
              <a:ext cx="914400" cy="914400"/>
            </a:xfrm>
            <a:prstGeom prst="rect">
              <a:avLst/>
            </a:prstGeom>
          </p:spPr>
        </p:pic>
        <p:sp>
          <p:nvSpPr>
            <p:cNvPr id="8" name="Diamond 7">
              <a:extLst>
                <a:ext uri="{FF2B5EF4-FFF2-40B4-BE49-F238E27FC236}">
                  <a16:creationId xmlns:a16="http://schemas.microsoft.com/office/drawing/2014/main" id="{54372792-E0A1-F330-6A90-78C691289DC9}"/>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36</a:t>
              </a:r>
              <a:endParaRPr lang="en-US" sz="900">
                <a:solidFill>
                  <a:schemeClr val="accent2"/>
                </a:solidFill>
              </a:endParaRPr>
            </a:p>
          </p:txBody>
        </p:sp>
      </p:grpSp>
    </p:spTree>
    <p:extLst>
      <p:ext uri="{BB962C8B-B14F-4D97-AF65-F5344CB8AC3E}">
        <p14:creationId xmlns:p14="http://schemas.microsoft.com/office/powerpoint/2010/main" val="325283569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1000"/>
                                        <p:tgtEl>
                                          <p:spTgt spid="5">
                                            <p:txEl>
                                              <p:pRg st="2" end="2"/>
                                            </p:txEl>
                                          </p:spTgt>
                                        </p:tgtEl>
                                      </p:cBhvr>
                                    </p:animEffect>
                                    <p:anim calcmode="lin" valueType="num">
                                      <p:cBhvr>
                                        <p:cTn id="14"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1000"/>
                                        <p:tgtEl>
                                          <p:spTgt spid="5">
                                            <p:txEl>
                                              <p:pRg st="3" end="3"/>
                                            </p:txEl>
                                          </p:spTgt>
                                        </p:tgtEl>
                                      </p:cBhvr>
                                    </p:animEffect>
                                    <p:anim calcmode="lin" valueType="num">
                                      <p:cBhvr>
                                        <p:cTn id="20"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1000"/>
                                        <p:tgtEl>
                                          <p:spTgt spid="5">
                                            <p:txEl>
                                              <p:pRg st="4" end="4"/>
                                            </p:txEl>
                                          </p:spTgt>
                                        </p:tgtEl>
                                      </p:cBhvr>
                                    </p:animEffect>
                                    <p:anim calcmode="lin" valueType="num">
                                      <p:cBhvr>
                                        <p:cTn id="2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Effect transition="in" filter="fade">
                                      <p:cBhvr>
                                        <p:cTn id="31" dur="1000"/>
                                        <p:tgtEl>
                                          <p:spTgt spid="5">
                                            <p:txEl>
                                              <p:pRg st="5" end="5"/>
                                            </p:txEl>
                                          </p:spTgt>
                                        </p:tgtEl>
                                      </p:cBhvr>
                                    </p:animEffect>
                                    <p:anim calcmode="lin" valueType="num">
                                      <p:cBhvr>
                                        <p:cTn id="3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1000"/>
                                        <p:tgtEl>
                                          <p:spTgt spid="5">
                                            <p:txEl>
                                              <p:pRg st="6" end="6"/>
                                            </p:txEl>
                                          </p:spTgt>
                                        </p:tgtEl>
                                      </p:cBhvr>
                                    </p:animEffect>
                                    <p:anim calcmode="lin" valueType="num">
                                      <p:cBhvr>
                                        <p:cTn id="38"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99F0B-FFDC-6633-BDF7-A77FF296DDED}"/>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3857B76A-5B6E-6F0F-39B8-2DEBA76680E9}"/>
              </a:ext>
            </a:extLst>
          </p:cNvPr>
          <p:cNvSpPr>
            <a:spLocks noGrp="1"/>
          </p:cNvSpPr>
          <p:nvPr>
            <p:ph type="ftr" sz="quarter" idx="11"/>
          </p:nvPr>
        </p:nvSpPr>
        <p:spPr>
          <a:xfrm>
            <a:off x="623994" y="6310310"/>
            <a:ext cx="4114800" cy="365125"/>
          </a:xfrm>
        </p:spPr>
        <p:txBody>
          <a:bodyPr/>
          <a:lstStyle/>
          <a:p>
            <a:r>
              <a:rPr lang="en-CA" noProof="0"/>
              <a:t>Skills for Success: Creativity &amp; Innovation</a:t>
            </a:r>
          </a:p>
        </p:txBody>
      </p:sp>
      <p:sp>
        <p:nvSpPr>
          <p:cNvPr id="3" name="Slide Number Placeholder 2">
            <a:extLst>
              <a:ext uri="{FF2B5EF4-FFF2-40B4-BE49-F238E27FC236}">
                <a16:creationId xmlns:a16="http://schemas.microsoft.com/office/drawing/2014/main" id="{6E279215-7FBB-6828-F36B-F9C115A80F90}"/>
              </a:ext>
            </a:extLst>
          </p:cNvPr>
          <p:cNvSpPr>
            <a:spLocks noGrp="1"/>
          </p:cNvSpPr>
          <p:nvPr>
            <p:ph type="sldNum" sz="quarter" idx="12"/>
          </p:nvPr>
        </p:nvSpPr>
        <p:spPr>
          <a:xfrm>
            <a:off x="10311473" y="6356352"/>
            <a:ext cx="1273885" cy="365125"/>
          </a:xfrm>
        </p:spPr>
        <p:txBody>
          <a:bodyPr/>
          <a:lstStyle/>
          <a:p>
            <a:fld id="{41461A4C-1453-7247-9AAE-4D0675A386AC}" type="slidenum">
              <a:rPr lang="en-CA" noProof="0" smtClean="0"/>
              <a:pPr/>
              <a:t>57</a:t>
            </a:fld>
            <a:endParaRPr lang="en-CA" noProof="0"/>
          </a:p>
        </p:txBody>
      </p:sp>
      <p:sp>
        <p:nvSpPr>
          <p:cNvPr id="6" name="Title 5">
            <a:extLst>
              <a:ext uri="{FF2B5EF4-FFF2-40B4-BE49-F238E27FC236}">
                <a16:creationId xmlns:a16="http://schemas.microsoft.com/office/drawing/2014/main" id="{209E5C21-22C0-0FB5-2A44-F76D43554B1D}"/>
              </a:ext>
            </a:extLst>
          </p:cNvPr>
          <p:cNvSpPr>
            <a:spLocks noGrp="1"/>
          </p:cNvSpPr>
          <p:nvPr>
            <p:ph type="title"/>
          </p:nvPr>
        </p:nvSpPr>
        <p:spPr>
          <a:xfrm>
            <a:off x="612562" y="365127"/>
            <a:ext cx="10954422" cy="646929"/>
          </a:xfrm>
        </p:spPr>
        <p:txBody>
          <a:bodyPr/>
          <a:lstStyle/>
          <a:p>
            <a:r>
              <a:rPr lang="en-CA" noProof="0"/>
              <a:t>Issuing badges to your learners</a:t>
            </a:r>
          </a:p>
        </p:txBody>
      </p:sp>
      <p:sp>
        <p:nvSpPr>
          <p:cNvPr id="7" name="Content Placeholder 6">
            <a:extLst>
              <a:ext uri="{FF2B5EF4-FFF2-40B4-BE49-F238E27FC236}">
                <a16:creationId xmlns:a16="http://schemas.microsoft.com/office/drawing/2014/main" id="{822FBEBB-D761-E6AE-D2C3-420736633318}"/>
              </a:ext>
            </a:extLst>
          </p:cNvPr>
          <p:cNvSpPr>
            <a:spLocks noGrp="1"/>
          </p:cNvSpPr>
          <p:nvPr>
            <p:ph sz="quarter" idx="13"/>
          </p:nvPr>
        </p:nvSpPr>
        <p:spPr>
          <a:xfrm>
            <a:off x="4733186" y="2018698"/>
            <a:ext cx="6833798" cy="3508653"/>
          </a:xfrm>
        </p:spPr>
        <p:txBody>
          <a:bodyPr/>
          <a:lstStyle/>
          <a:p>
            <a:r>
              <a:rPr lang="en-CA" sz="2000" noProof="0"/>
              <a:t>The programs you implement should ensure learners are able to:</a:t>
            </a:r>
          </a:p>
          <a:p>
            <a:pPr lvl="1"/>
            <a:r>
              <a:rPr lang="en-CA" sz="2000" noProof="0"/>
              <a:t>Articulate the benefits of creativity &amp; innovation for their team, the organization and themselves</a:t>
            </a:r>
          </a:p>
          <a:p>
            <a:pPr lvl="1"/>
            <a:r>
              <a:rPr lang="en-CA" sz="2000" noProof="0"/>
              <a:t>Identify individual barriers to developing creativity &amp; innovation</a:t>
            </a:r>
          </a:p>
          <a:p>
            <a:pPr lvl="1"/>
            <a:r>
              <a:rPr lang="en-CA" sz="2000" noProof="0"/>
              <a:t>Determine what is needed to support creativity &amp; innovation</a:t>
            </a:r>
          </a:p>
          <a:p>
            <a:pPr lvl="1"/>
            <a:r>
              <a:rPr lang="en-CA" sz="2000" noProof="0"/>
              <a:t>Develop strategies for being more creative &amp; innovative in various situations</a:t>
            </a:r>
          </a:p>
        </p:txBody>
      </p:sp>
      <p:grpSp>
        <p:nvGrpSpPr>
          <p:cNvPr id="4" name="Group 3">
            <a:extLst>
              <a:ext uri="{FF2B5EF4-FFF2-40B4-BE49-F238E27FC236}">
                <a16:creationId xmlns:a16="http://schemas.microsoft.com/office/drawing/2014/main" id="{9EA76872-A498-9D90-FAF8-2967FA8753FE}"/>
              </a:ext>
            </a:extLst>
          </p:cNvPr>
          <p:cNvGrpSpPr/>
          <p:nvPr/>
        </p:nvGrpSpPr>
        <p:grpSpPr>
          <a:xfrm>
            <a:off x="5638006" y="5950720"/>
            <a:ext cx="914400" cy="914400"/>
            <a:chOff x="4379494" y="5853110"/>
            <a:chExt cx="914400" cy="914400"/>
          </a:xfrm>
        </p:grpSpPr>
        <p:pic>
          <p:nvPicPr>
            <p:cNvPr id="5" name="Graphic 4" descr="Storytelling outline">
              <a:extLst>
                <a:ext uri="{FF2B5EF4-FFF2-40B4-BE49-F238E27FC236}">
                  <a16:creationId xmlns:a16="http://schemas.microsoft.com/office/drawing/2014/main" id="{39A823B6-D834-3B9A-B85B-461BB1CBC05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8" name="Diamond 7">
              <a:extLst>
                <a:ext uri="{FF2B5EF4-FFF2-40B4-BE49-F238E27FC236}">
                  <a16:creationId xmlns:a16="http://schemas.microsoft.com/office/drawing/2014/main" id="{44BD1FB5-72B1-8162-A092-6226DA70C2EF}"/>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37</a:t>
              </a:r>
              <a:endParaRPr lang="en-US" sz="900">
                <a:solidFill>
                  <a:schemeClr val="accent2"/>
                </a:solidFill>
              </a:endParaRPr>
            </a:p>
          </p:txBody>
        </p:sp>
      </p:grpSp>
    </p:spTree>
    <p:extLst>
      <p:ext uri="{BB962C8B-B14F-4D97-AF65-F5344CB8AC3E}">
        <p14:creationId xmlns:p14="http://schemas.microsoft.com/office/powerpoint/2010/main" val="188636759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1000"/>
                                        <p:tgtEl>
                                          <p:spTgt spid="7">
                                            <p:txEl>
                                              <p:pRg st="1" end="1"/>
                                            </p:txEl>
                                          </p:spTgt>
                                        </p:tgtEl>
                                      </p:cBhvr>
                                    </p:animEffect>
                                    <p:anim calcmode="lin" valueType="num">
                                      <p:cBhvr>
                                        <p:cTn id="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1000"/>
                                        <p:tgtEl>
                                          <p:spTgt spid="7">
                                            <p:txEl>
                                              <p:pRg st="2" end="2"/>
                                            </p:txEl>
                                          </p:spTgt>
                                        </p:tgtEl>
                                      </p:cBhvr>
                                    </p:animEffect>
                                    <p:anim calcmode="lin" valueType="num">
                                      <p:cBhvr>
                                        <p:cTn id="14"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1000"/>
                                        <p:tgtEl>
                                          <p:spTgt spid="7">
                                            <p:txEl>
                                              <p:pRg st="3" end="3"/>
                                            </p:txEl>
                                          </p:spTgt>
                                        </p:tgtEl>
                                      </p:cBhvr>
                                    </p:animEffect>
                                    <p:anim calcmode="lin" valueType="num">
                                      <p:cBhvr>
                                        <p:cTn id="20"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Effect transition="in" filter="fade">
                                      <p:cBhvr>
                                        <p:cTn id="25" dur="1000"/>
                                        <p:tgtEl>
                                          <p:spTgt spid="7">
                                            <p:txEl>
                                              <p:pRg st="4" end="4"/>
                                            </p:txEl>
                                          </p:spTgt>
                                        </p:tgtEl>
                                      </p:cBhvr>
                                    </p:animEffect>
                                    <p:anim calcmode="lin" valueType="num">
                                      <p:cBhvr>
                                        <p:cTn id="26"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1CA2BB2-15D1-893D-2C01-792C0F79BA1C}"/>
              </a:ext>
            </a:extLst>
          </p:cNvPr>
          <p:cNvSpPr>
            <a:spLocks noGrp="1"/>
          </p:cNvSpPr>
          <p:nvPr>
            <p:ph type="ftr" sz="quarter" idx="11"/>
          </p:nvPr>
        </p:nvSpPr>
        <p:spPr>
          <a:xfrm>
            <a:off x="623994" y="6310310"/>
            <a:ext cx="4114800" cy="365125"/>
          </a:xfrm>
        </p:spPr>
        <p:txBody>
          <a:bodyPr/>
          <a:lstStyle/>
          <a:p>
            <a:r>
              <a:rPr lang="en-CA" noProof="0"/>
              <a:t>Skills for Success: Creativity &amp; Innovation</a:t>
            </a:r>
          </a:p>
        </p:txBody>
      </p:sp>
      <p:sp>
        <p:nvSpPr>
          <p:cNvPr id="3" name="Slide Number Placeholder 2">
            <a:extLst>
              <a:ext uri="{FF2B5EF4-FFF2-40B4-BE49-F238E27FC236}">
                <a16:creationId xmlns:a16="http://schemas.microsoft.com/office/drawing/2014/main" id="{E9649215-0AEF-3D7F-EC09-967C9DCA9B51}"/>
              </a:ext>
            </a:extLst>
          </p:cNvPr>
          <p:cNvSpPr>
            <a:spLocks noGrp="1"/>
          </p:cNvSpPr>
          <p:nvPr>
            <p:ph type="sldNum" sz="quarter" idx="12"/>
          </p:nvPr>
        </p:nvSpPr>
        <p:spPr>
          <a:xfrm>
            <a:off x="10311473" y="6356352"/>
            <a:ext cx="1273885" cy="365125"/>
          </a:xfrm>
        </p:spPr>
        <p:txBody>
          <a:bodyPr/>
          <a:lstStyle/>
          <a:p>
            <a:fld id="{41461A4C-1453-7247-9AAE-4D0675A386AC}" type="slidenum">
              <a:rPr lang="en-CA" noProof="0" smtClean="0"/>
              <a:pPr/>
              <a:t>58</a:t>
            </a:fld>
            <a:endParaRPr lang="en-CA" noProof="0"/>
          </a:p>
        </p:txBody>
      </p:sp>
      <p:sp>
        <p:nvSpPr>
          <p:cNvPr id="6" name="Title 5">
            <a:extLst>
              <a:ext uri="{FF2B5EF4-FFF2-40B4-BE49-F238E27FC236}">
                <a16:creationId xmlns:a16="http://schemas.microsoft.com/office/drawing/2014/main" id="{AE0DB875-BF8D-F18A-6A29-5E8C81698641}"/>
              </a:ext>
            </a:extLst>
          </p:cNvPr>
          <p:cNvSpPr>
            <a:spLocks noGrp="1"/>
          </p:cNvSpPr>
          <p:nvPr>
            <p:ph type="title"/>
          </p:nvPr>
        </p:nvSpPr>
        <p:spPr>
          <a:xfrm>
            <a:off x="612562" y="365127"/>
            <a:ext cx="10954422" cy="646929"/>
          </a:xfrm>
        </p:spPr>
        <p:txBody>
          <a:bodyPr/>
          <a:lstStyle/>
          <a:p>
            <a:r>
              <a:rPr lang="en-CA" noProof="0"/>
              <a:t>Issuing badges to your learners</a:t>
            </a:r>
          </a:p>
        </p:txBody>
      </p:sp>
      <p:sp>
        <p:nvSpPr>
          <p:cNvPr id="7" name="Content Placeholder 6">
            <a:extLst>
              <a:ext uri="{FF2B5EF4-FFF2-40B4-BE49-F238E27FC236}">
                <a16:creationId xmlns:a16="http://schemas.microsoft.com/office/drawing/2014/main" id="{CAA9DBC1-CA0A-DE59-6328-7BF76622C91C}"/>
              </a:ext>
            </a:extLst>
          </p:cNvPr>
          <p:cNvSpPr>
            <a:spLocks noGrp="1"/>
          </p:cNvSpPr>
          <p:nvPr>
            <p:ph sz="quarter" idx="13"/>
          </p:nvPr>
        </p:nvSpPr>
        <p:spPr>
          <a:xfrm>
            <a:off x="4733925" y="1849884"/>
            <a:ext cx="6832600" cy="3847207"/>
          </a:xfrm>
        </p:spPr>
        <p:txBody>
          <a:bodyPr/>
          <a:lstStyle/>
          <a:p>
            <a:r>
              <a:rPr lang="en-CA" noProof="0"/>
              <a:t>Suggested learning experiences include:</a:t>
            </a:r>
          </a:p>
          <a:p>
            <a:pPr lvl="1"/>
            <a:r>
              <a:rPr lang="en-CA" noProof="0"/>
              <a:t>An interactive workshop which provides:</a:t>
            </a:r>
          </a:p>
          <a:p>
            <a:pPr lvl="2"/>
            <a:r>
              <a:rPr lang="en-CA" noProof="0"/>
              <a:t>Key concepts and applications for the workplace</a:t>
            </a:r>
          </a:p>
          <a:p>
            <a:pPr lvl="2"/>
            <a:r>
              <a:rPr lang="en-CA" noProof="0"/>
              <a:t>Practical activities to apply the concepts in real-life scenarios</a:t>
            </a:r>
          </a:p>
          <a:p>
            <a:pPr lvl="2"/>
            <a:r>
              <a:rPr lang="en-CA" noProof="0"/>
              <a:t>Opportunities to work with others in the development of the skill</a:t>
            </a:r>
          </a:p>
          <a:p>
            <a:pPr lvl="1"/>
            <a:r>
              <a:rPr lang="en-CA" noProof="0"/>
              <a:t>Follow up activities that enable learners to apply the skill with support from their manager</a:t>
            </a:r>
          </a:p>
          <a:p>
            <a:pPr lvl="1"/>
            <a:r>
              <a:rPr lang="en-CA" noProof="0"/>
              <a:t>Submission of a personal action plan</a:t>
            </a:r>
          </a:p>
        </p:txBody>
      </p:sp>
      <p:grpSp>
        <p:nvGrpSpPr>
          <p:cNvPr id="4" name="Group 3">
            <a:extLst>
              <a:ext uri="{FF2B5EF4-FFF2-40B4-BE49-F238E27FC236}">
                <a16:creationId xmlns:a16="http://schemas.microsoft.com/office/drawing/2014/main" id="{CE2EB022-8087-4622-9E59-3D8A9F18EE8E}"/>
              </a:ext>
            </a:extLst>
          </p:cNvPr>
          <p:cNvGrpSpPr/>
          <p:nvPr/>
        </p:nvGrpSpPr>
        <p:grpSpPr>
          <a:xfrm>
            <a:off x="5638006" y="5950720"/>
            <a:ext cx="914400" cy="914400"/>
            <a:chOff x="4379494" y="5853110"/>
            <a:chExt cx="914400" cy="914400"/>
          </a:xfrm>
        </p:grpSpPr>
        <p:pic>
          <p:nvPicPr>
            <p:cNvPr id="5" name="Graphic 4" descr="Storytelling outline">
              <a:extLst>
                <a:ext uri="{FF2B5EF4-FFF2-40B4-BE49-F238E27FC236}">
                  <a16:creationId xmlns:a16="http://schemas.microsoft.com/office/drawing/2014/main" id="{4054E9B0-EC2C-724E-4F97-C059F4B8FA6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8" name="Diamond 7">
              <a:extLst>
                <a:ext uri="{FF2B5EF4-FFF2-40B4-BE49-F238E27FC236}">
                  <a16:creationId xmlns:a16="http://schemas.microsoft.com/office/drawing/2014/main" id="{D4CDCE31-67EF-EC7B-A026-D352ACE98223}"/>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37</a:t>
              </a:r>
              <a:endParaRPr lang="en-US" sz="900">
                <a:solidFill>
                  <a:schemeClr val="accent2"/>
                </a:solidFill>
              </a:endParaRPr>
            </a:p>
          </p:txBody>
        </p:sp>
      </p:grpSp>
    </p:spTree>
    <p:extLst>
      <p:ext uri="{BB962C8B-B14F-4D97-AF65-F5344CB8AC3E}">
        <p14:creationId xmlns:p14="http://schemas.microsoft.com/office/powerpoint/2010/main" val="279084779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1000"/>
                                        <p:tgtEl>
                                          <p:spTgt spid="7">
                                            <p:txEl>
                                              <p:pRg st="1" end="1"/>
                                            </p:txEl>
                                          </p:spTgt>
                                        </p:tgtEl>
                                      </p:cBhvr>
                                    </p:animEffect>
                                    <p:anim calcmode="lin" valueType="num">
                                      <p:cBhvr>
                                        <p:cTn id="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1000"/>
                                        <p:tgtEl>
                                          <p:spTgt spid="7">
                                            <p:txEl>
                                              <p:pRg st="2" end="2"/>
                                            </p:txEl>
                                          </p:spTgt>
                                        </p:tgtEl>
                                      </p:cBhvr>
                                    </p:animEffect>
                                    <p:anim calcmode="lin" valueType="num">
                                      <p:cBhvr>
                                        <p:cTn id="14"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1000"/>
                                        <p:tgtEl>
                                          <p:spTgt spid="7">
                                            <p:txEl>
                                              <p:pRg st="3" end="3"/>
                                            </p:txEl>
                                          </p:spTgt>
                                        </p:tgtEl>
                                      </p:cBhvr>
                                    </p:animEffect>
                                    <p:anim calcmode="lin" valueType="num">
                                      <p:cBhvr>
                                        <p:cTn id="20"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Effect transition="in" filter="fade">
                                      <p:cBhvr>
                                        <p:cTn id="25" dur="1000"/>
                                        <p:tgtEl>
                                          <p:spTgt spid="7">
                                            <p:txEl>
                                              <p:pRg st="4" end="4"/>
                                            </p:txEl>
                                          </p:spTgt>
                                        </p:tgtEl>
                                      </p:cBhvr>
                                    </p:animEffect>
                                    <p:anim calcmode="lin" valueType="num">
                                      <p:cBhvr>
                                        <p:cTn id="26"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animEffect transition="in" filter="fade">
                                      <p:cBhvr>
                                        <p:cTn id="31" dur="1000"/>
                                        <p:tgtEl>
                                          <p:spTgt spid="7">
                                            <p:txEl>
                                              <p:pRg st="5" end="5"/>
                                            </p:txEl>
                                          </p:spTgt>
                                        </p:tgtEl>
                                      </p:cBhvr>
                                    </p:animEffect>
                                    <p:anim calcmode="lin" valueType="num">
                                      <p:cBhvr>
                                        <p:cTn id="32"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animEffect transition="in" filter="fade">
                                      <p:cBhvr>
                                        <p:cTn id="37" dur="1000"/>
                                        <p:tgtEl>
                                          <p:spTgt spid="7">
                                            <p:txEl>
                                              <p:pRg st="6" end="6"/>
                                            </p:txEl>
                                          </p:spTgt>
                                        </p:tgtEl>
                                      </p:cBhvr>
                                    </p:animEffect>
                                    <p:anim calcmode="lin" valueType="num">
                                      <p:cBhvr>
                                        <p:cTn id="38"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E75CEEE-F2A3-8200-D688-62D2F012C275}"/>
              </a:ext>
            </a:extLst>
          </p:cNvPr>
          <p:cNvSpPr>
            <a:spLocks noGrp="1"/>
          </p:cNvSpPr>
          <p:nvPr>
            <p:ph type="ftr" sz="quarter" idx="11"/>
          </p:nvPr>
        </p:nvSpPr>
        <p:spPr/>
        <p:txBody>
          <a:bodyPr/>
          <a:lstStyle/>
          <a:p>
            <a:r>
              <a:rPr lang="en-CA" noProof="0"/>
              <a:t>Skills for Success: Creativity &amp; Innovation</a:t>
            </a:r>
          </a:p>
        </p:txBody>
      </p:sp>
      <p:sp>
        <p:nvSpPr>
          <p:cNvPr id="3" name="Slide Number Placeholder 2">
            <a:extLst>
              <a:ext uri="{FF2B5EF4-FFF2-40B4-BE49-F238E27FC236}">
                <a16:creationId xmlns:a16="http://schemas.microsoft.com/office/drawing/2014/main" id="{D437C4DE-EBF5-E789-7DB0-B582944647AD}"/>
              </a:ext>
            </a:extLst>
          </p:cNvPr>
          <p:cNvSpPr>
            <a:spLocks noGrp="1"/>
          </p:cNvSpPr>
          <p:nvPr>
            <p:ph type="sldNum" sz="quarter" idx="12"/>
          </p:nvPr>
        </p:nvSpPr>
        <p:spPr/>
        <p:txBody>
          <a:bodyPr/>
          <a:lstStyle/>
          <a:p>
            <a:fld id="{41461A4C-1453-7247-9AAE-4D0675A386AC}" type="slidenum">
              <a:rPr lang="en-CA" noProof="0" smtClean="0"/>
              <a:t>59</a:t>
            </a:fld>
            <a:endParaRPr lang="en-CA" noProof="0"/>
          </a:p>
        </p:txBody>
      </p:sp>
      <p:sp>
        <p:nvSpPr>
          <p:cNvPr id="4" name="Title 3">
            <a:extLst>
              <a:ext uri="{FF2B5EF4-FFF2-40B4-BE49-F238E27FC236}">
                <a16:creationId xmlns:a16="http://schemas.microsoft.com/office/drawing/2014/main" id="{305DD504-427F-ECB4-A677-D390746D7017}"/>
              </a:ext>
            </a:extLst>
          </p:cNvPr>
          <p:cNvSpPr>
            <a:spLocks noGrp="1"/>
          </p:cNvSpPr>
          <p:nvPr>
            <p:ph type="title"/>
          </p:nvPr>
        </p:nvSpPr>
        <p:spPr/>
        <p:txBody>
          <a:bodyPr/>
          <a:lstStyle/>
          <a:p>
            <a:r>
              <a:rPr lang="en-CA" noProof="0"/>
              <a:t>Issuing badges to learners</a:t>
            </a:r>
          </a:p>
        </p:txBody>
      </p:sp>
      <p:sp>
        <p:nvSpPr>
          <p:cNvPr id="5" name="Content Placeholder 4">
            <a:extLst>
              <a:ext uri="{FF2B5EF4-FFF2-40B4-BE49-F238E27FC236}">
                <a16:creationId xmlns:a16="http://schemas.microsoft.com/office/drawing/2014/main" id="{D1B5708D-60D7-8C53-6E1E-1BFA203D670F}"/>
              </a:ext>
            </a:extLst>
          </p:cNvPr>
          <p:cNvSpPr>
            <a:spLocks noGrp="1"/>
          </p:cNvSpPr>
          <p:nvPr>
            <p:ph sz="quarter" idx="13"/>
          </p:nvPr>
        </p:nvSpPr>
        <p:spPr>
          <a:xfrm>
            <a:off x="4733186" y="2303392"/>
            <a:ext cx="6833798" cy="2939266"/>
          </a:xfrm>
        </p:spPr>
        <p:txBody>
          <a:bodyPr/>
          <a:lstStyle/>
          <a:p>
            <a:r>
              <a:rPr lang="en-GB"/>
              <a:t>Direct learners to </a:t>
            </a:r>
            <a:r>
              <a:rPr lang="en-GB" err="1">
                <a:hlinkClick r:id="rId3"/>
              </a:rPr>
              <a:t>CanCred</a:t>
            </a:r>
            <a:r>
              <a:rPr lang="en-GB"/>
              <a:t> using the access code: </a:t>
            </a:r>
            <a:r>
              <a:rPr lang="en-CA"/>
              <a:t>wsnbiayxx5wa</a:t>
            </a:r>
          </a:p>
          <a:p>
            <a:pPr lvl="1"/>
            <a:r>
              <a:rPr lang="en-CA" noProof="0"/>
              <a:t>Learners apply for their badges by providing their name and responses to the following:</a:t>
            </a:r>
          </a:p>
          <a:p>
            <a:pPr lvl="2"/>
            <a:r>
              <a:rPr lang="en-CA" noProof="0"/>
              <a:t>My most significant barriers to developing creativity &amp; innovation are…</a:t>
            </a:r>
          </a:p>
          <a:p>
            <a:pPr lvl="2"/>
            <a:r>
              <a:rPr lang="en-CA" noProof="0"/>
              <a:t>My #1 strategy for being more creative &amp; innovative is…</a:t>
            </a:r>
          </a:p>
        </p:txBody>
      </p:sp>
      <p:grpSp>
        <p:nvGrpSpPr>
          <p:cNvPr id="6" name="Group 5">
            <a:extLst>
              <a:ext uri="{FF2B5EF4-FFF2-40B4-BE49-F238E27FC236}">
                <a16:creationId xmlns:a16="http://schemas.microsoft.com/office/drawing/2014/main" id="{676346C6-08AA-765C-437E-8F2D7DE841AE}"/>
              </a:ext>
            </a:extLst>
          </p:cNvPr>
          <p:cNvGrpSpPr/>
          <p:nvPr/>
        </p:nvGrpSpPr>
        <p:grpSpPr>
          <a:xfrm>
            <a:off x="5638006" y="5950720"/>
            <a:ext cx="914400" cy="914400"/>
            <a:chOff x="4379494" y="5853110"/>
            <a:chExt cx="914400" cy="914400"/>
          </a:xfrm>
        </p:grpSpPr>
        <p:pic>
          <p:nvPicPr>
            <p:cNvPr id="7" name="Graphic 6" descr="Storytelling outline">
              <a:extLst>
                <a:ext uri="{FF2B5EF4-FFF2-40B4-BE49-F238E27FC236}">
                  <a16:creationId xmlns:a16="http://schemas.microsoft.com/office/drawing/2014/main" id="{EA079F8A-B582-F54F-7A68-45C16B90702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79494" y="5853110"/>
              <a:ext cx="914400" cy="914400"/>
            </a:xfrm>
            <a:prstGeom prst="rect">
              <a:avLst/>
            </a:prstGeom>
          </p:spPr>
        </p:pic>
        <p:sp>
          <p:nvSpPr>
            <p:cNvPr id="8" name="Diamond 7">
              <a:extLst>
                <a:ext uri="{FF2B5EF4-FFF2-40B4-BE49-F238E27FC236}">
                  <a16:creationId xmlns:a16="http://schemas.microsoft.com/office/drawing/2014/main" id="{5A0349CC-FAE0-F93B-3914-188B2416EB1E}"/>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37</a:t>
              </a:r>
              <a:endParaRPr lang="en-US" sz="900">
                <a:solidFill>
                  <a:schemeClr val="accent2"/>
                </a:solidFill>
              </a:endParaRPr>
            </a:p>
          </p:txBody>
        </p:sp>
      </p:grpSp>
    </p:spTree>
    <p:extLst>
      <p:ext uri="{BB962C8B-B14F-4D97-AF65-F5344CB8AC3E}">
        <p14:creationId xmlns:p14="http://schemas.microsoft.com/office/powerpoint/2010/main" val="306339678"/>
      </p:ext>
    </p:extLst>
  </p:cSld>
  <p:clrMapOvr>
    <a:masterClrMapping/>
  </p:clrMapOvr>
  <p:transition spd="slow">
    <p:wip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154F1-CE6C-DA66-6E3B-5F283ACE3505}"/>
              </a:ext>
            </a:extLst>
          </p:cNvPr>
          <p:cNvSpPr>
            <a:spLocks noGrp="1"/>
          </p:cNvSpPr>
          <p:nvPr>
            <p:ph type="ctrTitle"/>
          </p:nvPr>
        </p:nvSpPr>
        <p:spPr/>
        <p:txBody>
          <a:bodyPr/>
          <a:lstStyle/>
          <a:p>
            <a:r>
              <a:rPr lang="en-CA" noProof="0"/>
              <a:t>Closing</a:t>
            </a:r>
            <a:br>
              <a:rPr lang="en-CA" noProof="0"/>
            </a:br>
            <a:r>
              <a:rPr lang="en-CA" noProof="0"/>
              <a:t>the day</a:t>
            </a:r>
          </a:p>
        </p:txBody>
      </p:sp>
      <p:sp>
        <p:nvSpPr>
          <p:cNvPr id="3" name="Subtitle 2">
            <a:extLst>
              <a:ext uri="{FF2B5EF4-FFF2-40B4-BE49-F238E27FC236}">
                <a16:creationId xmlns:a16="http://schemas.microsoft.com/office/drawing/2014/main" id="{269A67DB-6DD8-3A57-32CE-C3A3766076EA}"/>
              </a:ext>
            </a:extLst>
          </p:cNvPr>
          <p:cNvSpPr>
            <a:spLocks noGrp="1"/>
          </p:cNvSpPr>
          <p:nvPr>
            <p:ph type="subTitle" idx="1"/>
          </p:nvPr>
        </p:nvSpPr>
        <p:spPr/>
        <p:txBody>
          <a:bodyPr/>
          <a:lstStyle/>
          <a:p>
            <a:endParaRPr lang="en-CA" noProof="0"/>
          </a:p>
        </p:txBody>
      </p:sp>
    </p:spTree>
    <p:extLst>
      <p:ext uri="{BB962C8B-B14F-4D97-AF65-F5344CB8AC3E}">
        <p14:creationId xmlns:p14="http://schemas.microsoft.com/office/powerpoint/2010/main" val="1470596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C638A-6B76-6C16-80AA-5DCF178B3B0C}"/>
              </a:ext>
            </a:extLst>
          </p:cNvPr>
          <p:cNvSpPr>
            <a:spLocks noGrp="1"/>
          </p:cNvSpPr>
          <p:nvPr>
            <p:ph type="title"/>
          </p:nvPr>
        </p:nvSpPr>
        <p:spPr/>
        <p:txBody>
          <a:bodyPr anchor="ctr">
            <a:normAutofit/>
          </a:bodyPr>
          <a:lstStyle/>
          <a:p>
            <a:r>
              <a:rPr lang="en-CA" noProof="0"/>
              <a:t>Committing to creativity &amp; innovation</a:t>
            </a:r>
          </a:p>
        </p:txBody>
      </p:sp>
      <p:sp>
        <p:nvSpPr>
          <p:cNvPr id="4" name="Content Placeholder 3">
            <a:extLst>
              <a:ext uri="{FF2B5EF4-FFF2-40B4-BE49-F238E27FC236}">
                <a16:creationId xmlns:a16="http://schemas.microsoft.com/office/drawing/2014/main" id="{0E32DEE3-5A5E-57F6-966B-AE36DDE11957}"/>
              </a:ext>
            </a:extLst>
          </p:cNvPr>
          <p:cNvSpPr>
            <a:spLocks noGrp="1"/>
          </p:cNvSpPr>
          <p:nvPr>
            <p:ph idx="1"/>
          </p:nvPr>
        </p:nvSpPr>
        <p:spPr/>
        <p:txBody>
          <a:bodyPr/>
          <a:lstStyle/>
          <a:p>
            <a:r>
              <a:rPr lang="en-CA" noProof="0"/>
              <a:t>What is one thing you will do differently</a:t>
            </a:r>
            <a:br>
              <a:rPr lang="en-CA" noProof="0"/>
            </a:br>
            <a:r>
              <a:rPr lang="en-CA" noProof="0"/>
              <a:t>after today?</a:t>
            </a:r>
          </a:p>
        </p:txBody>
      </p:sp>
      <p:sp>
        <p:nvSpPr>
          <p:cNvPr id="5" name="Text Placeholder 4">
            <a:extLst>
              <a:ext uri="{FF2B5EF4-FFF2-40B4-BE49-F238E27FC236}">
                <a16:creationId xmlns:a16="http://schemas.microsoft.com/office/drawing/2014/main" id="{A81EFBB1-6886-ABC2-DCAC-EEA65298053B}"/>
              </a:ext>
            </a:extLst>
          </p:cNvPr>
          <p:cNvSpPr>
            <a:spLocks noGrp="1"/>
          </p:cNvSpPr>
          <p:nvPr>
            <p:ph type="body" sz="quarter" idx="13"/>
          </p:nvPr>
        </p:nvSpPr>
        <p:spPr/>
        <p:txBody>
          <a:bodyPr/>
          <a:lstStyle/>
          <a:p>
            <a:r>
              <a:rPr lang="en-CA" noProof="0"/>
              <a:t>Virtual baton</a:t>
            </a:r>
          </a:p>
        </p:txBody>
      </p:sp>
      <p:sp>
        <p:nvSpPr>
          <p:cNvPr id="6" name="Footer Placeholder 5">
            <a:extLst>
              <a:ext uri="{FF2B5EF4-FFF2-40B4-BE49-F238E27FC236}">
                <a16:creationId xmlns:a16="http://schemas.microsoft.com/office/drawing/2014/main" id="{D997CD7F-CDE3-7049-810A-97FC065B74DA}"/>
              </a:ext>
            </a:extLst>
          </p:cNvPr>
          <p:cNvSpPr>
            <a:spLocks noGrp="1"/>
          </p:cNvSpPr>
          <p:nvPr>
            <p:ph type="ftr" sz="quarter" idx="11"/>
          </p:nvPr>
        </p:nvSpPr>
        <p:spPr/>
        <p:txBody>
          <a:bodyPr/>
          <a:lstStyle/>
          <a:p>
            <a:r>
              <a:rPr lang="en-CA" noProof="0"/>
              <a:t>Skills for Success: Creativity &amp; Innovation</a:t>
            </a:r>
          </a:p>
        </p:txBody>
      </p:sp>
      <p:sp>
        <p:nvSpPr>
          <p:cNvPr id="7" name="Slide Number Placeholder 6">
            <a:extLst>
              <a:ext uri="{FF2B5EF4-FFF2-40B4-BE49-F238E27FC236}">
                <a16:creationId xmlns:a16="http://schemas.microsoft.com/office/drawing/2014/main" id="{B7BF9B12-DFC9-41A3-B4C2-6C5321BCEBC8}"/>
              </a:ext>
            </a:extLst>
          </p:cNvPr>
          <p:cNvSpPr>
            <a:spLocks noGrp="1"/>
          </p:cNvSpPr>
          <p:nvPr>
            <p:ph type="sldNum" sz="quarter" idx="12"/>
          </p:nvPr>
        </p:nvSpPr>
        <p:spPr/>
        <p:txBody>
          <a:bodyPr/>
          <a:lstStyle/>
          <a:p>
            <a:fld id="{41461A4C-1453-7247-9AAE-4D0675A386AC}" type="slidenum">
              <a:rPr lang="en-CA" noProof="0" smtClean="0"/>
              <a:t>61</a:t>
            </a:fld>
            <a:endParaRPr lang="en-CA" noProof="0"/>
          </a:p>
        </p:txBody>
      </p:sp>
      <p:grpSp>
        <p:nvGrpSpPr>
          <p:cNvPr id="3" name="Group 2">
            <a:extLst>
              <a:ext uri="{FF2B5EF4-FFF2-40B4-BE49-F238E27FC236}">
                <a16:creationId xmlns:a16="http://schemas.microsoft.com/office/drawing/2014/main" id="{13AB4E53-7B2C-BC76-68BE-E446F093787B}"/>
              </a:ext>
            </a:extLst>
          </p:cNvPr>
          <p:cNvGrpSpPr/>
          <p:nvPr/>
        </p:nvGrpSpPr>
        <p:grpSpPr>
          <a:xfrm>
            <a:off x="5638006" y="5950720"/>
            <a:ext cx="914400" cy="914400"/>
            <a:chOff x="4379494" y="5853110"/>
            <a:chExt cx="914400" cy="914400"/>
          </a:xfrm>
        </p:grpSpPr>
        <p:pic>
          <p:nvPicPr>
            <p:cNvPr id="8" name="Graphic 7" descr="Storytelling outline">
              <a:extLst>
                <a:ext uri="{FF2B5EF4-FFF2-40B4-BE49-F238E27FC236}">
                  <a16:creationId xmlns:a16="http://schemas.microsoft.com/office/drawing/2014/main" id="{4AF9AA98-C17A-6D05-DE1F-93FACA87953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9" name="Diamond 8">
              <a:extLst>
                <a:ext uri="{FF2B5EF4-FFF2-40B4-BE49-F238E27FC236}">
                  <a16:creationId xmlns:a16="http://schemas.microsoft.com/office/drawing/2014/main" id="{10CB7621-ED7B-3956-A6A1-1E9D2984FF26}"/>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900">
                  <a:solidFill>
                    <a:schemeClr val="accent2"/>
                  </a:solidFill>
                </a:rPr>
                <a:t>p 38</a:t>
              </a:r>
              <a:endParaRPr lang="en-US" sz="900">
                <a:solidFill>
                  <a:schemeClr val="accent2"/>
                </a:solidFill>
              </a:endParaRPr>
            </a:p>
          </p:txBody>
        </p:sp>
      </p:grpSp>
    </p:spTree>
    <p:extLst>
      <p:ext uri="{BB962C8B-B14F-4D97-AF65-F5344CB8AC3E}">
        <p14:creationId xmlns:p14="http://schemas.microsoft.com/office/powerpoint/2010/main" val="2825923080"/>
      </p:ext>
    </p:extLst>
  </p:cSld>
  <p:clrMapOvr>
    <a:masterClrMapping/>
  </p:clrMapOvr>
  <p:transition spd="slow">
    <p:wip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4DB84-FE11-C687-237F-1382EFB26494}"/>
              </a:ext>
            </a:extLst>
          </p:cNvPr>
          <p:cNvSpPr>
            <a:spLocks noGrp="1"/>
          </p:cNvSpPr>
          <p:nvPr>
            <p:ph type="ctrTitle"/>
          </p:nvPr>
        </p:nvSpPr>
        <p:spPr/>
        <p:txBody>
          <a:bodyPr/>
          <a:lstStyle/>
          <a:p>
            <a:r>
              <a:rPr lang="en-CA" noProof="0"/>
              <a:t>Questions?</a:t>
            </a:r>
          </a:p>
        </p:txBody>
      </p:sp>
      <p:sp>
        <p:nvSpPr>
          <p:cNvPr id="3" name="Subtitle 2">
            <a:extLst>
              <a:ext uri="{FF2B5EF4-FFF2-40B4-BE49-F238E27FC236}">
                <a16:creationId xmlns:a16="http://schemas.microsoft.com/office/drawing/2014/main" id="{B822D863-7D6B-999D-A737-85B2775E752F}"/>
              </a:ext>
            </a:extLst>
          </p:cNvPr>
          <p:cNvSpPr>
            <a:spLocks noGrp="1"/>
          </p:cNvSpPr>
          <p:nvPr>
            <p:ph type="subTitle" idx="1"/>
          </p:nvPr>
        </p:nvSpPr>
        <p:spPr/>
        <p:txBody>
          <a:bodyPr>
            <a:normAutofit lnSpcReduction="10000"/>
          </a:bodyPr>
          <a:lstStyle/>
          <a:p>
            <a:r>
              <a:rPr lang="en-CA" noProof="0"/>
              <a:t>Thank you from all of us at I4PL</a:t>
            </a:r>
          </a:p>
        </p:txBody>
      </p:sp>
    </p:spTree>
    <p:extLst>
      <p:ext uri="{BB962C8B-B14F-4D97-AF65-F5344CB8AC3E}">
        <p14:creationId xmlns:p14="http://schemas.microsoft.com/office/powerpoint/2010/main" val="14630110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SFS Main">
  <a:themeElements>
    <a:clrScheme name="I4PL">
      <a:dk1>
        <a:sysClr val="windowText" lastClr="000000"/>
      </a:dk1>
      <a:lt1>
        <a:sysClr val="window" lastClr="FFFFFF"/>
      </a:lt1>
      <a:dk2>
        <a:srgbClr val="777679"/>
      </a:dk2>
      <a:lt2>
        <a:srgbClr val="EEECE1"/>
      </a:lt2>
      <a:accent1>
        <a:srgbClr val="00BCB4"/>
      </a:accent1>
      <a:accent2>
        <a:srgbClr val="8B254F"/>
      </a:accent2>
      <a:accent3>
        <a:srgbClr val="00AD68"/>
      </a:accent3>
      <a:accent4>
        <a:srgbClr val="C24D00"/>
      </a:accent4>
      <a:accent5>
        <a:srgbClr val="57C9E8"/>
      </a:accent5>
      <a:accent6>
        <a:srgbClr val="003B4C"/>
      </a:accent6>
      <a:hlink>
        <a:srgbClr val="00BCB4"/>
      </a:hlink>
      <a:folHlink>
        <a:srgbClr val="82BC00"/>
      </a:folHlink>
    </a:clrScheme>
    <a:fontScheme name="I4PL">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76200">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FS Side">
  <a:themeElements>
    <a:clrScheme name="I4PL">
      <a:dk1>
        <a:sysClr val="windowText" lastClr="000000"/>
      </a:dk1>
      <a:lt1>
        <a:sysClr val="window" lastClr="FFFFFF"/>
      </a:lt1>
      <a:dk2>
        <a:srgbClr val="777679"/>
      </a:dk2>
      <a:lt2>
        <a:srgbClr val="EEECE1"/>
      </a:lt2>
      <a:accent1>
        <a:srgbClr val="00BCB4"/>
      </a:accent1>
      <a:accent2>
        <a:srgbClr val="8B254F"/>
      </a:accent2>
      <a:accent3>
        <a:srgbClr val="00AD68"/>
      </a:accent3>
      <a:accent4>
        <a:srgbClr val="C24D00"/>
      </a:accent4>
      <a:accent5>
        <a:srgbClr val="57C9E8"/>
      </a:accent5>
      <a:accent6>
        <a:srgbClr val="003B4C"/>
      </a:accent6>
      <a:hlink>
        <a:srgbClr val="00BCB4"/>
      </a:hlink>
      <a:folHlink>
        <a:srgbClr val="82BC00"/>
      </a:folHlink>
    </a:clrScheme>
    <a:fontScheme name="I4PL">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76200">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SFS Side">
  <a:themeElements>
    <a:clrScheme name="I4PL">
      <a:dk1>
        <a:sysClr val="windowText" lastClr="000000"/>
      </a:dk1>
      <a:lt1>
        <a:sysClr val="window" lastClr="FFFFFF"/>
      </a:lt1>
      <a:dk2>
        <a:srgbClr val="777679"/>
      </a:dk2>
      <a:lt2>
        <a:srgbClr val="EEECE1"/>
      </a:lt2>
      <a:accent1>
        <a:srgbClr val="00BCB4"/>
      </a:accent1>
      <a:accent2>
        <a:srgbClr val="8B254F"/>
      </a:accent2>
      <a:accent3>
        <a:srgbClr val="00AD68"/>
      </a:accent3>
      <a:accent4>
        <a:srgbClr val="C24D00"/>
      </a:accent4>
      <a:accent5>
        <a:srgbClr val="57C9E8"/>
      </a:accent5>
      <a:accent6>
        <a:srgbClr val="003B4C"/>
      </a:accent6>
      <a:hlink>
        <a:srgbClr val="00BCB4"/>
      </a:hlink>
      <a:folHlink>
        <a:srgbClr val="82BC00"/>
      </a:folHlink>
    </a:clrScheme>
    <a:fontScheme name="I4PL">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76200">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FS Side Green">
  <a:themeElements>
    <a:clrScheme name="I4PL">
      <a:dk1>
        <a:sysClr val="windowText" lastClr="000000"/>
      </a:dk1>
      <a:lt1>
        <a:sysClr val="window" lastClr="FFFFFF"/>
      </a:lt1>
      <a:dk2>
        <a:srgbClr val="777679"/>
      </a:dk2>
      <a:lt2>
        <a:srgbClr val="EEECE1"/>
      </a:lt2>
      <a:accent1>
        <a:srgbClr val="00BCB4"/>
      </a:accent1>
      <a:accent2>
        <a:srgbClr val="8B254F"/>
      </a:accent2>
      <a:accent3>
        <a:srgbClr val="00AD68"/>
      </a:accent3>
      <a:accent4>
        <a:srgbClr val="C24D00"/>
      </a:accent4>
      <a:accent5>
        <a:srgbClr val="57C9E8"/>
      </a:accent5>
      <a:accent6>
        <a:srgbClr val="003B4C"/>
      </a:accent6>
      <a:hlink>
        <a:srgbClr val="00BCB4"/>
      </a:hlink>
      <a:folHlink>
        <a:srgbClr val="82BC00"/>
      </a:folHlink>
    </a:clrScheme>
    <a:fontScheme name="I4PL">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76200">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SFS Green">
  <a:themeElements>
    <a:clrScheme name="I4PL">
      <a:dk1>
        <a:sysClr val="windowText" lastClr="000000"/>
      </a:dk1>
      <a:lt1>
        <a:sysClr val="window" lastClr="FFFFFF"/>
      </a:lt1>
      <a:dk2>
        <a:srgbClr val="777679"/>
      </a:dk2>
      <a:lt2>
        <a:srgbClr val="EEECE1"/>
      </a:lt2>
      <a:accent1>
        <a:srgbClr val="00BCB4"/>
      </a:accent1>
      <a:accent2>
        <a:srgbClr val="8B254F"/>
      </a:accent2>
      <a:accent3>
        <a:srgbClr val="00AD68"/>
      </a:accent3>
      <a:accent4>
        <a:srgbClr val="C24D00"/>
      </a:accent4>
      <a:accent5>
        <a:srgbClr val="57C9E8"/>
      </a:accent5>
      <a:accent6>
        <a:srgbClr val="003B4C"/>
      </a:accent6>
      <a:hlink>
        <a:srgbClr val="00BCB4"/>
      </a:hlink>
      <a:folHlink>
        <a:srgbClr val="82BC00"/>
      </a:folHlink>
    </a:clrScheme>
    <a:fontScheme name="I4PL">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76200">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I4PL">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fb75ccb-774b-4eaa-a2e6-3308c9d227da">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B3C18CD5A06CB46ADDF01043DA0AE6F" ma:contentTypeVersion="14" ma:contentTypeDescription="Create a new document." ma:contentTypeScope="" ma:versionID="db2938c04e83443b93ce434885122109">
  <xsd:schema xmlns:xsd="http://www.w3.org/2001/XMLSchema" xmlns:xs="http://www.w3.org/2001/XMLSchema" xmlns:p="http://schemas.microsoft.com/office/2006/metadata/properties" xmlns:ns2="3fb75ccb-774b-4eaa-a2e6-3308c9d227da" xmlns:ns3="6a372573-8198-494e-bf25-e7c969dc9ec4" targetNamespace="http://schemas.microsoft.com/office/2006/metadata/properties" ma:root="true" ma:fieldsID="603c60f36dd669fe180097ce56f9d8a1" ns2:_="" ns3:_="">
    <xsd:import namespace="3fb75ccb-774b-4eaa-a2e6-3308c9d227da"/>
    <xsd:import namespace="6a372573-8198-494e-bf25-e7c969dc9ec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Location" minOccurs="0"/>
                <xsd:element ref="ns2:MediaServiceGenerationTime" minOccurs="0"/>
                <xsd:element ref="ns2:MediaServiceEventHashCode" minOccurs="0"/>
                <xsd:element ref="ns2:lcf76f155ced4ddcb4097134ff3c332f" minOccurs="0"/>
                <xsd:element ref="ns2:MediaServiceOCR"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b75ccb-774b-4eaa-a2e6-3308c9d227d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Location" ma:index="12" nillable="true" ma:displayName="Location" ma:indexed="true"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1c559603-be9a-4a12-a3df-a954509b4e29"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a372573-8198-494e-bf25-e7c969dc9ec4"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47635A2-A1A6-4B0D-9BDA-1A5A94606525}">
  <ds:schemaRefs>
    <ds:schemaRef ds:uri="3fb75ccb-774b-4eaa-a2e6-3308c9d227da"/>
    <ds:schemaRef ds:uri="6a372573-8198-494e-bf25-e7c969dc9ec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285F1F0-3A16-4A31-AC13-F0A18990BF22}"/>
</file>

<file path=customXml/itemProps3.xml><?xml version="1.0" encoding="utf-8"?>
<ds:datastoreItem xmlns:ds="http://schemas.openxmlformats.org/officeDocument/2006/customXml" ds:itemID="{BBA73BE5-D4EE-4EA0-B6CB-53DD92093A2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0</TotalTime>
  <Words>8070</Words>
  <Application>Microsoft Office PowerPoint</Application>
  <PresentationFormat>Widescreen</PresentationFormat>
  <Paragraphs>1133</Paragraphs>
  <Slides>62</Slides>
  <Notes>62</Notes>
  <HiddenSlides>1</HiddenSlides>
  <MMClips>0</MMClips>
  <ScaleCrop>false</ScaleCrop>
  <HeadingPairs>
    <vt:vector size="4" baseType="variant">
      <vt:variant>
        <vt:lpstr>Theme</vt:lpstr>
      </vt:variant>
      <vt:variant>
        <vt:i4>5</vt:i4>
      </vt:variant>
      <vt:variant>
        <vt:lpstr>Slide Titles</vt:lpstr>
      </vt:variant>
      <vt:variant>
        <vt:i4>62</vt:i4>
      </vt:variant>
    </vt:vector>
  </HeadingPairs>
  <TitlesOfParts>
    <vt:vector size="67" baseType="lpstr">
      <vt:lpstr>SFS Main</vt:lpstr>
      <vt:lpstr>SFS Side</vt:lpstr>
      <vt:lpstr>1_SFS Side</vt:lpstr>
      <vt:lpstr>SFS Side Green</vt:lpstr>
      <vt:lpstr>SFS Green</vt:lpstr>
      <vt:lpstr>Facilitator prep</vt:lpstr>
      <vt:lpstr>Activating creativity &amp; innovation</vt:lpstr>
      <vt:lpstr>Activating creativity &amp; innovation</vt:lpstr>
      <vt:lpstr>Creativity &amp; innovation</vt:lpstr>
      <vt:lpstr>Objectives for today</vt:lpstr>
      <vt:lpstr>Agenda for today</vt:lpstr>
      <vt:lpstr>How we’ll work together</vt:lpstr>
      <vt:lpstr>About skills for success</vt:lpstr>
      <vt:lpstr>About Skills for Success</vt:lpstr>
      <vt:lpstr>About Skills for Success</vt:lpstr>
      <vt:lpstr>About I4PL’s role in the initiative</vt:lpstr>
      <vt:lpstr>About creativity &amp; innovation</vt:lpstr>
      <vt:lpstr>Creativity &amp; innovation in the research</vt:lpstr>
      <vt:lpstr>PowerPoint Presentation</vt:lpstr>
      <vt:lpstr>Creativity &amp; innovation in the research: definitions</vt:lpstr>
      <vt:lpstr>Creativity &amp; innovation</vt:lpstr>
      <vt:lpstr>Creativity   &amp; Innovation</vt:lpstr>
      <vt:lpstr>Creativity &amp; innovation</vt:lpstr>
      <vt:lpstr>Creativity &amp; innovation proficiency levels</vt:lpstr>
      <vt:lpstr>Creativity &amp; innovation in the research: requirements</vt:lpstr>
      <vt:lpstr>Creativity &amp; innovation in the research: requirements</vt:lpstr>
      <vt:lpstr>When creativity &amp; innovation is needed</vt:lpstr>
      <vt:lpstr>How creativity &amp; innovation benefits…</vt:lpstr>
      <vt:lpstr>Supporting creativity &amp; innovation</vt:lpstr>
      <vt:lpstr>Responsibility for creativity &amp; innovation</vt:lpstr>
      <vt:lpstr>Organizational barriers to creativity &amp; innovation</vt:lpstr>
      <vt:lpstr>How leaders support creativity &amp; innovation</vt:lpstr>
      <vt:lpstr>PowerPoint Presentation</vt:lpstr>
      <vt:lpstr>How managers support creativity &amp; innovation</vt:lpstr>
      <vt:lpstr>PowerPoint Presentation</vt:lpstr>
      <vt:lpstr>break</vt:lpstr>
      <vt:lpstr>Developing creativity &amp; innovation</vt:lpstr>
      <vt:lpstr>Creativity &amp; innovation in the research: individuals</vt:lpstr>
      <vt:lpstr>Problem-solving styles</vt:lpstr>
      <vt:lpstr>Goal orientation and priorities</vt:lpstr>
      <vt:lpstr>Creativity &amp; Innovation</vt:lpstr>
      <vt:lpstr>Developing individuals</vt:lpstr>
      <vt:lpstr>Creativity &amp; Innovation</vt:lpstr>
      <vt:lpstr>Creativity &amp; Innovation</vt:lpstr>
      <vt:lpstr>Creativity &amp; Innovation</vt:lpstr>
      <vt:lpstr>Creativity &amp; Innovation</vt:lpstr>
      <vt:lpstr>Creativity &amp; Innovation</vt:lpstr>
      <vt:lpstr>Creativity &amp; Innovation</vt:lpstr>
      <vt:lpstr>Skills for success resources</vt:lpstr>
      <vt:lpstr>Skills for Success Website</vt:lpstr>
      <vt:lpstr>Skills for Success Skills and components</vt:lpstr>
      <vt:lpstr>Skills for Success Assessment and training tools</vt:lpstr>
      <vt:lpstr>Skills for Success Snapshot</vt:lpstr>
      <vt:lpstr>Skills for Success Snapshot</vt:lpstr>
      <vt:lpstr>Skills for Success Snapshot</vt:lpstr>
      <vt:lpstr>Skills for Success Resources</vt:lpstr>
      <vt:lpstr>Skills for Success Resources</vt:lpstr>
      <vt:lpstr>Skills for success  badges</vt:lpstr>
      <vt:lpstr>Two types of badges</vt:lpstr>
      <vt:lpstr>Learning Provider badge</vt:lpstr>
      <vt:lpstr>Submitting your implementation plan</vt:lpstr>
      <vt:lpstr>Issuing badges to your learners</vt:lpstr>
      <vt:lpstr>Issuing badges to your learners</vt:lpstr>
      <vt:lpstr>Issuing badges to learners</vt:lpstr>
      <vt:lpstr>Closing the day</vt:lpstr>
      <vt:lpstr>Committing to creativity &amp; innovation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Robin Martin</cp:lastModifiedBy>
  <cp:revision>2</cp:revision>
  <dcterms:created xsi:type="dcterms:W3CDTF">2015-09-10T04:09:14Z</dcterms:created>
  <dcterms:modified xsi:type="dcterms:W3CDTF">2025-03-05T21:57:49Z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0x010100FB3C18CD5A06CB46ADDF01043DA0AE6F</vt:lpwstr>
  </property>
  <property fmtid="{D5CDD505-2E9C-101B-9397-08002B2CF9AE}" pid="3" name="Order">
    <vt:r8>231200</vt:r8>
  </property>
  <property fmtid="{D5CDD505-2E9C-101B-9397-08002B2CF9AE}" pid="4" name="MediaServiceImageTags">
    <vt:lpwstr/>
  </property>
</Properties>
</file>